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13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632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76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602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65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618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583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733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590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82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6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E49AC-C344-41FE-BA51-2BBF9368640C}" type="datetimeFigureOut">
              <a:rPr lang="en-US" smtClean="0"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7258E-5BB5-4CE0-B2DA-9E78E757B8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17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256 QAM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/>
              <a:t>Nokia, Alcatel-Lucent Shanghai </a:t>
            </a:r>
            <a:r>
              <a:rPr lang="en-US" dirty="0" smtClean="0"/>
              <a:t>Bell,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227888" y="500063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GB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R1-163690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500063"/>
            <a:ext cx="47371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3GPP TSG RAN WG1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Meeting #84bis</a:t>
            </a:r>
            <a:endParaRPr lang="en-US" altLang="ja-JP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Busan, Korea, April 11–15, 2016</a:t>
            </a:r>
            <a:endParaRPr lang="en-US" altLang="zh-CN" sz="2000" b="1" dirty="0"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  <a:p>
            <a:r>
              <a:rPr lang="en-US" altLang="ja-JP" sz="2000" b="1" dirty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Agenda item </a:t>
            </a:r>
            <a:r>
              <a:rPr lang="en-US" altLang="ja-JP" sz="2000" b="1" dirty="0" smtClean="0"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rPr>
              <a:t>7.3.8</a:t>
            </a:r>
            <a:endParaRPr lang="ja-JP" altLang="en-US" sz="2000" b="1" dirty="0"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053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No new TBS index is introduced </a:t>
            </a:r>
            <a:r>
              <a:rPr lang="en-US" dirty="0"/>
              <a:t>to support UL 256QAM.</a:t>
            </a:r>
          </a:p>
          <a:p>
            <a:r>
              <a:rPr lang="en-US" dirty="0"/>
              <a:t>The number of bits for the MCS field in the DCI message to support UL 256QAM is 5 bits.</a:t>
            </a:r>
            <a:endParaRPr lang="sv-SE" dirty="0"/>
          </a:p>
          <a:p>
            <a:r>
              <a:rPr lang="en-US" dirty="0" smtClean="0"/>
              <a:t>The minimum TBS index for 16QAM is 11.</a:t>
            </a:r>
          </a:p>
          <a:p>
            <a:r>
              <a:rPr lang="en-US" dirty="0" smtClean="0"/>
              <a:t>The minimum TBS index for 64QAM is 20.</a:t>
            </a:r>
          </a:p>
          <a:p>
            <a:r>
              <a:rPr lang="en-US" dirty="0" smtClean="0"/>
              <a:t>The minimum TBS index for 256QAM is 30.</a:t>
            </a:r>
          </a:p>
          <a:p>
            <a:r>
              <a:rPr lang="en-US" dirty="0" smtClean="0"/>
              <a:t>3 entries are reserved for </a:t>
            </a:r>
            <a:r>
              <a:rPr lang="en-US" smtClean="0"/>
              <a:t>retransmissions.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66545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3024</TotalTime>
  <Words>100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UL 256 QAM Design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19</cp:revision>
  <dcterms:created xsi:type="dcterms:W3CDTF">2016-04-10T12:58:01Z</dcterms:created>
  <dcterms:modified xsi:type="dcterms:W3CDTF">2016-04-13T00:26:52Z</dcterms:modified>
</cp:coreProperties>
</file>