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56" autoAdjust="0"/>
  </p:normalViewPr>
  <p:slideViewPr>
    <p:cSldViewPr>
      <p:cViewPr varScale="1">
        <p:scale>
          <a:sx n="63" d="100"/>
          <a:sy n="63" d="100"/>
        </p:scale>
        <p:origin x="158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56855-C7A2-425A-953F-457C8E29706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5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Scheduling Collision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Sony, Intel,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sz="2800" dirty="0" smtClean="0">
                <a:solidFill>
                  <a:schemeClr val="tx1"/>
                </a:solidFill>
              </a:rPr>
              <a:t>, Sierra Wireless,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Virtuosys</a:t>
            </a:r>
            <a:r>
              <a:rPr lang="en-US" altLang="zh-CN" sz="2800" dirty="0" smtClean="0">
                <a:solidFill>
                  <a:schemeClr val="tx1"/>
                </a:solidFill>
              </a:rPr>
              <a:t>, CATT, Panasonic, Huawei, HiSilicon,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Neul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ZTE, Samsung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R1-163658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0404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84bis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Busan, Korea 11th - 15th April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7.2.1.1.1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r>
              <a:rPr lang="en-GB" sz="2800" dirty="0" smtClean="0"/>
              <a:t>After NB-PDCCH 1 schedules a data channel, if another NB-PDCCH 2 schedules another data channel between NB-PDCCH 1 and the corresponding data channel a collision can occur.</a:t>
            </a:r>
          </a:p>
          <a:p>
            <a:endParaRPr lang="en-GB" sz="28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3429000"/>
            <a:ext cx="3600000" cy="1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An NB-</a:t>
            </a:r>
            <a:r>
              <a:rPr lang="en-GB" sz="2000" dirty="0" err="1"/>
              <a:t>IoT</a:t>
            </a:r>
            <a:r>
              <a:rPr lang="en-GB" sz="2000" dirty="0"/>
              <a:t> UE that has received a grant from an NB-PDCCH is not required to monitor NB-PDCCH for any further DL or UL grant during the time period between the end of </a:t>
            </a:r>
            <a:r>
              <a:rPr lang="en-GB" sz="2000" dirty="0" smtClean="0"/>
              <a:t>the </a:t>
            </a:r>
            <a:r>
              <a:rPr lang="en-GB" sz="2000" dirty="0"/>
              <a:t>NB-PDCCH that schedules the grant and the start of the corresponding NB-PDSCH or NB-PUSCH </a:t>
            </a:r>
            <a:r>
              <a:rPr lang="en-GB" sz="2000" dirty="0" smtClean="0"/>
              <a:t>transmission</a:t>
            </a:r>
          </a:p>
        </p:txBody>
      </p:sp>
    </p:spTree>
    <p:extLst>
      <p:ext uri="{BB962C8B-B14F-4D97-AF65-F5344CB8AC3E}">
        <p14:creationId xmlns:p14="http://schemas.microsoft.com/office/powerpoint/2010/main" val="38017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7471</TotalTime>
  <Words>130</Words>
  <Application>Microsoft Office PowerPoint</Application>
  <PresentationFormat>On-screen Show (4:3)</PresentationFormat>
  <Paragraphs>11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WF on Scheduling Collision</vt:lpstr>
      <vt:lpstr>Background (1)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Shin Horng Wong</cp:lastModifiedBy>
  <cp:revision>536</cp:revision>
  <dcterms:created xsi:type="dcterms:W3CDTF">2014-10-08T06:45:16Z</dcterms:created>
  <dcterms:modified xsi:type="dcterms:W3CDTF">2016-04-13T05:59:48Z</dcterms:modified>
</cp:coreProperties>
</file>