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6" r:id="rId3"/>
    <p:sldId id="279" r:id="rId4"/>
    <p:sldId id="28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>
        <p:scale>
          <a:sx n="70" d="100"/>
          <a:sy n="70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multiple access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CMCC, </a:t>
            </a:r>
            <a:r>
              <a:rPr lang="en-US" dirty="0" err="1" smtClean="0"/>
              <a:t>Huawei</a:t>
            </a:r>
            <a:r>
              <a:rPr lang="en-US" dirty="0" smtClean="0"/>
              <a:t>, </a:t>
            </a:r>
            <a:r>
              <a:rPr lang="en-US" dirty="0" err="1" smtClean="0"/>
              <a:t>HiSilicon</a:t>
            </a:r>
            <a:r>
              <a:rPr lang="en-US" dirty="0" smtClean="0"/>
              <a:t>, Fujitsu, CATT, China Telecom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#84bis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63656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err="1">
                <a:latin typeface="Times New Roman" pitchFamily="18" charset="0"/>
                <a:cs typeface="Times New Roman" pitchFamily="18" charset="0"/>
              </a:rPr>
              <a:t>Busan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, Korea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15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April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8.1.4.2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/>
              <a:t>The objectives of the NR study item include:</a:t>
            </a:r>
          </a:p>
          <a:p>
            <a:pPr lvl="0" hangingPunct="0"/>
            <a:r>
              <a:rPr lang="en-US" altLang="zh-CN" sz="2800" i="1" dirty="0" smtClean="0"/>
              <a:t>Target a single technical framework addressing all usage scenarios, requirements and deployment scenarios defined in TR38.913 including</a:t>
            </a:r>
            <a:endParaRPr lang="zh-CN" altLang="zh-CN" sz="2800" i="1" dirty="0" smtClean="0"/>
          </a:p>
          <a:p>
            <a:pPr lvl="1" hangingPunct="0"/>
            <a:r>
              <a:rPr lang="en-US" altLang="zh-CN" sz="2400" i="1" dirty="0" smtClean="0"/>
              <a:t>Enhanced mobile broadband</a:t>
            </a:r>
            <a:endParaRPr lang="zh-CN" altLang="zh-CN" sz="2400" i="1" dirty="0" smtClean="0"/>
          </a:p>
          <a:p>
            <a:pPr lvl="1" hangingPunct="0"/>
            <a:r>
              <a:rPr lang="en-US" altLang="zh-CN" sz="2400" i="1" dirty="0" smtClean="0"/>
              <a:t>Massive machine-type-communications</a:t>
            </a:r>
            <a:endParaRPr lang="zh-CN" altLang="zh-CN" sz="2400" i="1" dirty="0" smtClean="0"/>
          </a:p>
          <a:p>
            <a:pPr lvl="1" hangingPunct="0"/>
            <a:r>
              <a:rPr lang="en-US" altLang="zh-CN" sz="2400" i="1" dirty="0" smtClean="0"/>
              <a:t>Ultra reliable and low latency communications </a:t>
            </a:r>
          </a:p>
          <a:p>
            <a:pPr hangingPunct="0"/>
            <a:r>
              <a:rPr lang="en-US" altLang="zh-CN" sz="2800" i="1" dirty="0" smtClean="0"/>
              <a:t>Fundamental physical layer signal structure for new RAT</a:t>
            </a:r>
            <a:endParaRPr lang="zh-CN" altLang="zh-CN" sz="2800" i="1" dirty="0" smtClean="0"/>
          </a:p>
          <a:p>
            <a:pPr lvl="2" hangingPunct="0"/>
            <a:r>
              <a:rPr lang="en-US" altLang="zh-CN" sz="2100" i="1" dirty="0" smtClean="0"/>
              <a:t>Waveform based on OFDM, with potential support of non-orthogonal waveform and multiple access</a:t>
            </a:r>
            <a:endParaRPr lang="zh-CN" altLang="zh-CN" sz="2100" i="1" dirty="0" smtClean="0"/>
          </a:p>
          <a:p>
            <a:pPr hangingPunct="0"/>
            <a:endParaRPr lang="zh-CN" altLang="zh-CN" i="1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Non-orthogonal multiple access methods proposed for the 5G NR within this meeting show potentials to have benefits over orthogonal MA 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 and URLLC respectively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991600" cy="51816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altLang="zh-CN" sz="2400" dirty="0" smtClean="0"/>
              <a:t>Non-orthogonal MA (No-MA) should be investigated for diversified 5G usage scenarios and use cases, including at least </a:t>
            </a:r>
            <a:r>
              <a:rPr lang="en-US" altLang="zh-CN" sz="2400" dirty="0" err="1" smtClean="0"/>
              <a:t>eMBB</a:t>
            </a:r>
            <a:r>
              <a:rPr lang="en-US" altLang="zh-CN" sz="2400" dirty="0" smtClean="0"/>
              <a:t> (UL and DL), </a:t>
            </a:r>
            <a:r>
              <a:rPr lang="en-US" altLang="zh-CN" sz="2400" dirty="0" err="1" smtClean="0"/>
              <a:t>mMTC</a:t>
            </a:r>
            <a:r>
              <a:rPr lang="en-US" altLang="zh-CN" sz="2400" dirty="0" smtClean="0"/>
              <a:t> (UL), and URLLC (UL)</a:t>
            </a:r>
          </a:p>
          <a:p>
            <a:pPr>
              <a:spcBef>
                <a:spcPts val="600"/>
              </a:spcBef>
            </a:pPr>
            <a:r>
              <a:rPr lang="en-US" altLang="zh-CN" sz="2400" dirty="0" smtClean="0"/>
              <a:t>Code and/or power domain No-MA schemes should be studied</a:t>
            </a:r>
          </a:p>
          <a:p>
            <a:r>
              <a:rPr lang="en-US" altLang="zh-CN" sz="2400" dirty="0" smtClean="0"/>
              <a:t>At least for UL </a:t>
            </a:r>
            <a:r>
              <a:rPr lang="en-US" altLang="zh-CN" sz="2400" dirty="0" err="1" smtClean="0"/>
              <a:t>mMTC</a:t>
            </a:r>
            <a:r>
              <a:rPr lang="en-US" altLang="zh-CN" sz="2400" dirty="0" smtClean="0"/>
              <a:t>, </a:t>
            </a:r>
            <a:r>
              <a:rPr lang="en-US" altLang="zh-CN" sz="2400" dirty="0" smtClean="0"/>
              <a:t>autonomous/grant-free/contention based No-MA should be studied</a:t>
            </a:r>
          </a:p>
          <a:p>
            <a:r>
              <a:rPr lang="en-US" altLang="zh-CN" sz="2400" dirty="0" smtClean="0"/>
              <a:t>Flexible MA framework should be studied which can select and/or adjust  between OMA and No-MA</a:t>
            </a:r>
          </a:p>
          <a:p>
            <a:pPr>
              <a:buNone/>
            </a:pPr>
            <a:endParaRPr lang="zh-CN" altLang="zh-CN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6161</TotalTime>
  <Words>193</Words>
  <Application>Microsoft Office PowerPoint</Application>
  <PresentationFormat>全屏显示(4:3)</PresentationFormat>
  <Paragraphs>25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multiple access for NR</vt:lpstr>
      <vt:lpstr>Background</vt:lpstr>
      <vt:lpstr>Observation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</dc:creator>
  <cp:lastModifiedBy>Huawei</cp:lastModifiedBy>
  <cp:revision>128</cp:revision>
  <dcterms:created xsi:type="dcterms:W3CDTF">2006-08-16T00:00:00Z</dcterms:created>
  <dcterms:modified xsi:type="dcterms:W3CDTF">2016-04-13T03:05:43Z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(3)vmLWMqHcFIg9mf9Z9vK5NOzhp6mXHCandyX8rqFG+KzqSTnS4lYIYy2z8hJxSYFSnYQlZUg/
vMx8+rn0R25I8lON8Zf9zaR3akGhwIdVgrDfJ2sQCT9QaKr7rfbXeH0t3w3coqszv4BcZ/in
bbmywHqs6GVEzRKgRCzjiPmmmWNZfxMhhf7Rm6SbejSV3np/I9ZqBiZH0Zvt7fzOo3iROM0V
gM+fa2Lj2J7hUxyQ9e</vt:lpwstr>
  </property>
  <property fmtid="{D5CDD505-2E9C-101B-9397-08002B2CF9AE}" pid="3" name="_2015_ms_pID_7253431">
    <vt:lpwstr>8VHapyk5VVZ02ZZ5+nBGf/jjzgA+9qS7b8CkhGaFK8zOyiMOpV6+So
1BU+JwWQ70Hr/XJMCVEDvosinciC80XUDw3UjxZtK/J6xkH77gAR9klofgqtaS1M8hDhVwy8
BiWpRhCdc4mll+RrEWV3vgSYN4Bm5tFGZtiN7A4ZLi4see4J/FzKy4KkRiCpUWAk492yDSGf
9ixR+yrAjS/SmWu5FVc3nFjeWFNMZHVIyDTW</vt:lpwstr>
  </property>
  <property fmtid="{D5CDD505-2E9C-101B-9397-08002B2CF9AE}" pid="4" name="_2015_ms_pID_7253432">
    <vt:lpwstr>7VPlYqtyaSuchsTmqTFeomsPQm8LOh6g7Z3J
djI4/fKh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1460516678</vt:lpwstr>
  </property>
</Properties>
</file>