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85" d="100"/>
          <a:sy n="85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WF </a:t>
            </a:r>
            <a:r>
              <a:rPr lang="en-US" altLang="zh-CN" dirty="0" smtClean="0"/>
              <a:t>on UL 256QAM MCS table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1489075"/>
          </a:xfrm>
        </p:spPr>
        <p:txBody>
          <a:bodyPr/>
          <a:lstStyle/>
          <a:p>
            <a:pPr eaLnBrk="1" hangingPunct="1"/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CATR, ZTE, …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R1-163652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#84bis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Busan, Korea, April 11–15, 2016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7.3.8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The MCS modulation switching point between 64QAM and 256QAM for the PUSCH is</a:t>
            </a:r>
          </a:p>
          <a:p>
            <a:pPr lvl="1"/>
            <a:r>
              <a:rPr lang="en-US" altLang="zh-CN" sz="2000" dirty="0" smtClean="0"/>
              <a:t>The modulation corresponding to TBS index 29 is 64QAM;</a:t>
            </a:r>
          </a:p>
          <a:p>
            <a:pPr lvl="1"/>
            <a:r>
              <a:rPr lang="en-US" altLang="zh-CN" sz="2000" dirty="0" smtClean="0"/>
              <a:t>The modulation corresponding to TBS index 30 and higher is 256QAM.</a:t>
            </a:r>
          </a:p>
          <a:p>
            <a:r>
              <a:rPr lang="en-US" altLang="zh-CN" sz="2400" i="1" dirty="0" smtClean="0"/>
              <a:t>Entries in PUSCH MCS table supporting 256QAM is indicated by 5 bits.</a:t>
            </a:r>
          </a:p>
          <a:p>
            <a:r>
              <a:rPr lang="en-US" altLang="zh-CN" sz="2400" i="1" dirty="0" smtClean="0"/>
              <a:t>The number of PUSCH MCS entries to support 256QAM is down-selected between</a:t>
            </a:r>
          </a:p>
          <a:p>
            <a:pPr lvl="1"/>
            <a:r>
              <a:rPr lang="en-US" altLang="zh-CN" sz="2000" dirty="0" smtClean="0"/>
              <a:t>Alt 1: 6</a:t>
            </a:r>
          </a:p>
          <a:p>
            <a:pPr lvl="1"/>
            <a:r>
              <a:rPr lang="en-US" altLang="zh-CN" sz="2000" dirty="0" smtClean="0"/>
              <a:t>Alt 2: 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6368</TotalTime>
  <Words>103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UL 256QAM MCS table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Huawei3</cp:lastModifiedBy>
  <cp:revision>393</cp:revision>
  <dcterms:created xsi:type="dcterms:W3CDTF">2015-04-22T00:12:23Z</dcterms:created>
  <dcterms:modified xsi:type="dcterms:W3CDTF">2016-04-13T01:19:48Z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(3)KLJHJ4xdJxhH2BF6JxO5bvnJfEVKLgLIBRY58uT4rhcTuYcDFs5bPHYHz9W0bOrjJlNb6hu3
O3ooOTugYc5UwxOWQq5Uc0gPq6j3tuQ7Mol/6Q9kn6fzWHdEO4f/FHqnwGJUuei8RhEcm/he
1DhbXq5QTqgVFSBblN5g7e7JwvFLcQ3FK5UGg9RwWaejl3sJZTFXQxzdyPRuQ2j2MV2ZuwRy
Qyq2jtUaFVlhEXyHM8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udEziGkv2FU2YC0V7uxAjVEauuMp5phnRbYvuJY21ftDBhXspg47Vs
oaUpXyqnHpO+kpZQuVzn0aIvNQMcNvpEHG2Ydz5kIiUR3yJQrwSTeMYkfuuYCWuLg/bWe397
FD/0J+cYeno3XaKMT2mmCNdLpfCLoShtZLHMZr6wcVRY2Urv6/ELtbhelMSkv2JYRSq81Y6l
rVjy3rEpJmHxvJsjrdvNEt/dB+GtIj6mzDja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J8+flmLciAjbTgNZClcoTKm4vv8a0oxq9IJs
NXAcy/jnwaCaSOgTyWxTN9I8Zj6wHZ2kXLBtszajxJC2V3ZI5KTkSkpkOWS31BG7OsNY28Ja
l9RX84qWUfkBpGAa5I1UHc4p/v1Kxk8WycfE2AUCucE=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