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4/12/2016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</a:t>
            </a:r>
            <a:r>
              <a:rPr lang="en-US" altLang="zh-CN" dirty="0" smtClean="0"/>
              <a:t>on UL 256QAM TBS table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CATR, CMCC, China Unicom, China Telecom, ZTE, Deutsche Telekom, </a:t>
            </a:r>
            <a:r>
              <a:rPr lang="en-US" altLang="zh-CN" dirty="0" smtClean="0">
                <a:solidFill>
                  <a:schemeClr val="tx1"/>
                </a:solidFill>
              </a:rPr>
              <a:t>Sprint, </a:t>
            </a:r>
            <a:r>
              <a:rPr lang="en-US" altLang="zh-CN" dirty="0" smtClean="0">
                <a:solidFill>
                  <a:schemeClr val="tx1"/>
                </a:solidFill>
              </a:rPr>
              <a:t>…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R1-163651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7.3.8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There are more REs available in PUSCH than PDSCH</a:t>
            </a:r>
          </a:p>
          <a:p>
            <a:pPr lvl="1"/>
            <a:r>
              <a:rPr lang="en-US" altLang="zh-CN" dirty="0" smtClean="0"/>
              <a:t>144 REs per PRB in PUSCH</a:t>
            </a:r>
          </a:p>
          <a:p>
            <a:pPr lvl="1"/>
            <a:r>
              <a:rPr lang="en-US" altLang="zh-CN" dirty="0" smtClean="0"/>
              <a:t>120 REs per PRB in PDSCH as reference system configuration</a:t>
            </a:r>
          </a:p>
          <a:p>
            <a:r>
              <a:rPr lang="en-US" altLang="zh-CN" dirty="0" smtClean="0"/>
              <a:t>If Rel-12 TBS table is reused to support UL 256QAM, uplink coding rate is reduced by </a:t>
            </a:r>
            <a:r>
              <a:rPr lang="en-US" altLang="zh-CN" dirty="0" smtClean="0"/>
              <a:t>8</a:t>
            </a:r>
            <a:r>
              <a:rPr lang="en-US" altLang="zh-CN" dirty="0" smtClean="0"/>
              <a:t>%  </a:t>
            </a:r>
            <a:r>
              <a:rPr lang="en-US" altLang="zh-CN" dirty="0" smtClean="0"/>
              <a:t>than downlink.</a:t>
            </a:r>
          </a:p>
          <a:p>
            <a:pPr lvl="1"/>
            <a:r>
              <a:rPr lang="en-US" altLang="zh-CN" dirty="0" smtClean="0"/>
              <a:t>The uplink spectral efficiency is </a:t>
            </a:r>
            <a:r>
              <a:rPr lang="en-US" altLang="zh-CN" dirty="0" smtClean="0"/>
              <a:t>8</a:t>
            </a:r>
            <a:r>
              <a:rPr lang="en-US" altLang="zh-CN" dirty="0" smtClean="0"/>
              <a:t>% </a:t>
            </a:r>
            <a:r>
              <a:rPr lang="en-US" altLang="zh-CN" dirty="0" smtClean="0"/>
              <a:t>lower than potential spectral efficiency.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Reference number of REs available in PUSCH for UL 256QAM TBS design is 144 REs/PRB</a:t>
            </a:r>
          </a:p>
          <a:p>
            <a:r>
              <a:rPr lang="en-US" altLang="zh-CN" dirty="0" smtClean="0"/>
              <a:t>The maximum coding rate for PUSCH with 256QAM should not exceed 0.931</a:t>
            </a:r>
          </a:p>
          <a:p>
            <a:r>
              <a:rPr lang="en-US" altLang="zh-CN" dirty="0" smtClean="0"/>
              <a:t>Introduce new TBS index(</a:t>
            </a:r>
            <a:r>
              <a:rPr lang="en-US" altLang="zh-CN" dirty="0" err="1" smtClean="0"/>
              <a:t>es</a:t>
            </a:r>
            <a:r>
              <a:rPr lang="en-US" altLang="zh-CN" dirty="0" smtClean="0"/>
              <a:t>) to enhance the uplink transmission capacity for PUSCH with 256QAM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6386</TotalTime>
  <Words>151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UL 256QAM TBS table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yangyubo</cp:lastModifiedBy>
  <cp:revision>434</cp:revision>
  <dcterms:created xsi:type="dcterms:W3CDTF">2015-04-22T00:12:23Z</dcterms:created>
  <dcterms:modified xsi:type="dcterms:W3CDTF">2016-04-13T01:52:51Z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(3)zL9kfcXaV3EZNhaTmatEupnTtVo5e/Sd8SWuRPbqF7HW6Zu0KY5Ppl4fYAwFycVt9dE1iZ/d
ma8x1sbEEj10p1jeAsrDkY4srgk9jyv3jVSBTN9wXGfOVNP/e9pt1cqZG0W+9qHvv1ZL4TVz
k/LNjXZ6p5fcDp1NZfLk32TGstJWn2DtMpugyDzkDv6jivu8bf/v/SBuM4rzjmbETsJ0s0kR
rmx5XThsRbMJL/qM+n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FKBP338qq7NC+fG0undjUlq3TEceusRA1UfpS/o2IgyzLwmXLoVkLx
Ihea9uXMIvlA/SzZQeUSA5ncBYgNd1UpyTHixXo6JvAAhw30HuGvKBx02Rn7DExszQ51NcsT
wwKzypF40PajqDn+bnGwQwnl0DXucvuIlQbRNXux4xXSVf9lQW5uk4RAL5qu+XzP6jvFtxyl
qcfoHCRjzvnfwVMDUF+BCK42l9pPI5DrNO2Q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ISxDAmn3Efzdhb3X1v+Abdb5OGyn+BsLKAwo
T02V+Ccv5AO3Jl2HNAekkcSceitrmC1n2i8ZP/TruUDUtSoon/vqdlg53rkp2X1tklN802kb
LHkdMD1xXgedq2+aTUkih11FxIhFJ74RYQ4Znrw692k=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