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5" d="100"/>
          <a:sy n="85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WF </a:t>
            </a:r>
            <a:r>
              <a:rPr lang="en-US" altLang="zh-CN" dirty="0" smtClean="0"/>
              <a:t>on UL 256QAM modulation mapping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CATR</a:t>
            </a:r>
            <a:r>
              <a:rPr lang="en-US" altLang="zh-CN" dirty="0" smtClean="0">
                <a:solidFill>
                  <a:schemeClr val="tx1"/>
                </a:solidFill>
              </a:rPr>
              <a:t>, Nokia, Alcatel-Lucent Shanghai Bell, </a:t>
            </a:r>
            <a:r>
              <a:rPr lang="en-US" altLang="zh-CN" dirty="0" smtClean="0">
                <a:solidFill>
                  <a:schemeClr val="tx1"/>
                </a:solidFill>
              </a:rPr>
              <a:t>Ericsson…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R1-163650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#84bis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Busan, Korea, April 11–15,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7.3.8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Re-use the modulation mapping in section 7.1.5 of </a:t>
            </a:r>
            <a:r>
              <a:rPr lang="en-US" altLang="zh-CN" smtClean="0"/>
              <a:t>36.211 for UL 256QAM.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6316</TotalTime>
  <Words>53</Words>
  <Application>Microsoft Office PowerPoint</Application>
  <PresentationFormat>全屏显示(4:3)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UL 256QAM modulation mapping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Huawei3</cp:lastModifiedBy>
  <cp:revision>381</cp:revision>
  <dcterms:created xsi:type="dcterms:W3CDTF">2015-04-22T00:12:23Z</dcterms:created>
  <dcterms:modified xsi:type="dcterms:W3CDTF">2016-04-13T01:19:15Z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(3)Ulay5CPANVvkCDxdlV6mDqKdeMn2cAYsVhh357MwrEmfRURvuvNA0vPx/AIM/aTcBoM0H4kj
nAkcNz80+yj0+8DNhZPOrCuBFWHfbXEkY8A6j3bDVyx1QHXCJq51q2OJ2IFqBEMlU+m2EkNG
B43WggSl/+KUDu+dfG0+GH0XqoNnlpRUnksBPXaahI9cpOlzmyiSpz9jsgq4eW8Dt7axHMgl
9r+Y0zY9VPZoqg4AtP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6VpO4uY2SarVXf60AqzRwAdbF6wBQN2eE/zUT99ofanr7ia4e5M2ge
vBkFGzhCG+4G74RWOs3qm8XS2La1TPUwPNYb04g7hUdxd3icKN+3mlz07Eis8JvOH+tul3EJ
ba6xow27xDk885iQ5saABwdYVVXuV+cnutEKX6OlfKZHG9uT9pTCVq1Pgy31D24yheHUMvCi
llyLzJ5BowE1SMkVMQzMU8hy8U2aJ6JrNKNX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sr8Iq1FEfLt1MMX3x7m/qXYDRfwuJqMGiOjg
TVVVcCyHIj2CQyek23nsPnQ7Qja3OZ1DP8XFA1+dWy5Voctn61hFZsBNktJD2lsaUQSoiBsy
1R+l3tauW9fjksovCwFzqE0Ag+wWIRS9smRIRbDQLR4=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