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70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74" d="100"/>
          <a:sy n="74" d="100"/>
        </p:scale>
        <p:origin x="-1590" y="-90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smtClean="0">
                <a:latin typeface="Calibri" panose="020F0502020204030204" pitchFamily="34" charset="0"/>
              </a:rPr>
              <a:t>on </a:t>
            </a:r>
            <a:r>
              <a:rPr lang="en-US" altLang="ja-JP" smtClean="0">
                <a:latin typeface="Calibri" panose="020F0502020204030204" pitchFamily="34" charset="0"/>
              </a:rPr>
              <a:t>RMa </a:t>
            </a:r>
            <a:r>
              <a:rPr lang="en-US" altLang="ja-JP" smtClean="0"/>
              <a:t>model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523220"/>
          </a:xfrm>
        </p:spPr>
        <p:txBody>
          <a:bodyPr/>
          <a:lstStyle/>
          <a:p>
            <a:r>
              <a:rPr lang="en-US" altLang="ja-JP" smtClean="0"/>
              <a:t>Ericsson, </a:t>
            </a:r>
            <a:r>
              <a:rPr lang="en-US" altLang="ja-JP" dirty="0" smtClean="0"/>
              <a:t>…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latin typeface="+mn-lt"/>
                <a:ea typeface="+mn-ea"/>
              </a:rPr>
              <a:t>R1-</a:t>
            </a:r>
            <a:r>
              <a:rPr lang="en-US" altLang="zh-CN" sz="2000" smtClean="0">
                <a:latin typeface="+mn-lt"/>
                <a:ea typeface="+mn-ea"/>
              </a:rPr>
              <a:t>163640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</a:t>
            </a:r>
            <a:r>
              <a:rPr lang="tr-TR" sz="1800" smtClean="0">
                <a:latin typeface="+mj-lt"/>
              </a:rPr>
              <a:t>: </a:t>
            </a:r>
            <a:r>
              <a:rPr lang="en-US" sz="1800" smtClean="0">
                <a:latin typeface="+mj-lt"/>
              </a:rPr>
              <a:t>8.2.1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1446550"/>
          </a:xfrm>
        </p:spPr>
        <p:txBody>
          <a:bodyPr/>
          <a:lstStyle/>
          <a:p>
            <a:pPr fontAlgn="auto" hangingPunct="1"/>
            <a:r>
              <a:rPr lang="sv-SE" altLang="zh-CN" sz="2000" smtClean="0"/>
              <a:t>In the evaluation discussions, a Rural Macro scenario has been proposed</a:t>
            </a:r>
          </a:p>
          <a:p>
            <a:pPr lvl="1" fontAlgn="auto" hangingPunct="1"/>
            <a:r>
              <a:rPr lang="sv-SE" altLang="zh-CN" sz="2000" smtClean="0"/>
              <a:t>For evaluations below 6 GHz</a:t>
            </a:r>
          </a:p>
          <a:p>
            <a:pPr fontAlgn="auto" hangingPunct="1"/>
            <a:r>
              <a:rPr lang="sv-SE" altLang="zh-CN" sz="2000" smtClean="0"/>
              <a:t>3GPP has no Rural channel model, but IMT-Adv has a 2D model in ITU-R M.2135</a:t>
            </a:r>
          </a:p>
        </p:txBody>
      </p:sp>
    </p:spTree>
    <p:extLst>
      <p:ext uri="{BB962C8B-B14F-4D97-AF65-F5344CB8AC3E}">
        <p14:creationId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Proposal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206515" y="683695"/>
            <a:ext cx="8820150" cy="2308324"/>
          </a:xfrm>
        </p:spPr>
        <p:txBody>
          <a:bodyPr/>
          <a:lstStyle/>
          <a:p>
            <a:r>
              <a:rPr lang="sv-SE" smtClean="0"/>
              <a:t>Adopt the ITU-R M.2135 Rural Macro model for rural macrocell simulations</a:t>
            </a:r>
          </a:p>
          <a:p>
            <a:r>
              <a:rPr lang="sv-SE" smtClean="0"/>
              <a:t>Enhance the RMa model to 3D using elevation parameters taken from the 5G UMa model</a:t>
            </a:r>
          </a:p>
          <a:p>
            <a:r>
              <a:rPr lang="sv-SE" smtClean="0"/>
              <a:t>Tuning of the elevation parameters is FFS</a:t>
            </a:r>
          </a:p>
          <a:p>
            <a:pPr lvl="1"/>
            <a:r>
              <a:rPr lang="sv-SE" smtClean="0"/>
              <a:t>For example, the elevation angle spread is expected to be lower in rural scenarios</a:t>
            </a:r>
          </a:p>
          <a:p>
            <a:r>
              <a:rPr lang="sv-SE" smtClean="0"/>
              <a:t>Capture the model in the TR by reference to M.2135 + a table with the additional parameters</a:t>
            </a:r>
          </a:p>
          <a:p>
            <a:pPr lvl="1"/>
            <a:r>
              <a:rPr lang="sv-SE" smtClean="0"/>
              <a:t>Put square brackets around the ”UMa” parameters pending further tuning</a:t>
            </a:r>
            <a:endParaRPr lang="sv-SE" dirty="0" smtClean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7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10812</TotalTime>
  <Words>140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標準デザイン</vt:lpstr>
      <vt:lpstr>WF on RMa model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Henrik Asplund</cp:lastModifiedBy>
  <cp:revision>579</cp:revision>
  <cp:lastPrinted>2016-02-02T02:05:25Z</cp:lastPrinted>
  <dcterms:created xsi:type="dcterms:W3CDTF">2008-05-20T02:15:22Z</dcterms:created>
  <dcterms:modified xsi:type="dcterms:W3CDTF">2016-04-14T01:51:27Z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(3)T0E+lj1GYSq6XP08h+Wssj/lHr1rq2Hh+bj2Vd8vp5dSIPiH9/yUNDKNnxjVXsYr2bcJ5Mtt
jJWqDEtQq1E9StAYOvS0UhdpAoiiYM6d2Fv7lKoyfxSWioGYCNeKNCtNDhN9yrpS4/8O26T3
tim+07F1GiDwmxL7viZ7vj4FtfxGUlUxNSKIdrOUgfEUi5blYtsVayT/CAk5DYVrWaFDVLOM
MYeUn7KeEeHueUb2O5</vt:lpwstr>
  </property>
  <property fmtid="{D5CDD505-2E9C-101B-9397-08002B2CF9AE}" pid="6" name="_2015_ms_pID_7253431">
    <vt:lpwstr>Vqrj0feeHUFKJUyMsIqF1HBkVSSRXOYGV4VesQ5naXRM8EuMK5Ysn5
z3fZ9FVSkGFLAjwAxdj0QUW1RifCwlSE6yoc4UqkkvLj9vnXrXpesGIssh0kBrJRBL/GMlKD
6exTSjzD8hqC5ZU7aR2FCOpeigoKnwSAQVXET18XQNVW7aBhWYAtjJaRqL8OiX2Rh7pEgzrz
ydavvXrihogvVZiE8d4Nu/9fqUa0t2fISDZ/</vt:lpwstr>
  </property>
  <property fmtid="{D5CDD505-2E9C-101B-9397-08002B2CF9AE}" pid="7" name="_2015_ms_pID_7253432">
    <vt:lpwstr>Jbf6Ux5IWh7k+xY4tXxN4FTuQZRaO5CUtyzJ
0hFn9FJb2P6q0t6HepjajKJEPavUHg==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1460535544</vt:lpwstr>
  </property>
</Properties>
</file>