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Channel Access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R1-163632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7.3.1.5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dirty="0" smtClean="0">
                <a:latin typeface="Times"/>
                <a:ea typeface="Batang"/>
                <a:cs typeface="Times New Roman"/>
              </a:rPr>
              <a:t>The following agreement was made on UL LBT. </a:t>
            </a:r>
            <a:r>
              <a:rPr lang="en-GB" dirty="0">
                <a:latin typeface="Times"/>
                <a:ea typeface="Batang"/>
                <a:cs typeface="Times New Roman"/>
              </a:rPr>
              <a:t>This WF addresses the FFS in addition to a new proposal.</a:t>
            </a:r>
            <a:endParaRPr lang="en-GB" dirty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</a:t>
            </a:r>
            <a:r>
              <a:rPr lang="en-GB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: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Symbol"/>
              <a:buChar char=""/>
            </a:pPr>
            <a:r>
              <a:rPr lang="en-GB" dirty="0">
                <a:latin typeface="Times"/>
                <a:ea typeface="Batang"/>
                <a:cs typeface="Times New Roman"/>
              </a:rPr>
              <a:t>If the sum total duration of DL and UL transmissions </a:t>
            </a:r>
            <a:r>
              <a:rPr lang="en-GB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[and UL LBT]</a:t>
            </a:r>
            <a:r>
              <a:rPr lang="en-GB" dirty="0">
                <a:latin typeface="Times"/>
                <a:ea typeface="Batang"/>
                <a:cs typeface="Times New Roman"/>
              </a:rPr>
              <a:t> is less than the obtained channel occupancy duration, it is sufficient for the UE(s) to perform a single 25us LBT to access the channel and perform UL transmission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Courier New"/>
              <a:buChar char="o"/>
            </a:pPr>
            <a:r>
              <a:rPr lang="en-GB" dirty="0">
                <a:latin typeface="Times"/>
                <a:ea typeface="Batang"/>
                <a:cs typeface="Times New Roman"/>
              </a:rPr>
              <a:t>FFS the conditions, if any, on the usage of 25us LBT especially w.r.t. traffic class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Courier New"/>
              <a:buChar char="o"/>
            </a:pPr>
            <a:r>
              <a:rPr lang="en-GB" dirty="0">
                <a:latin typeface="Times"/>
                <a:ea typeface="Batang"/>
                <a:cs typeface="Times New Roman"/>
              </a:rPr>
              <a:t>FFS the </a:t>
            </a:r>
            <a:r>
              <a:rPr lang="en-GB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[…]</a:t>
            </a:r>
            <a:r>
              <a:rPr lang="en-GB" dirty="0">
                <a:latin typeface="Times"/>
                <a:ea typeface="Batang"/>
                <a:cs typeface="Times New Roman"/>
              </a:rPr>
              <a:t> 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part</a:t>
            </a:r>
            <a:endParaRPr lang="sv-SE" dirty="0"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3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GB" dirty="0"/>
              <a:t>For the DL and UL transmissions occurring on the same channel, </a:t>
            </a:r>
            <a:r>
              <a:rPr lang="en-GB" dirty="0" smtClean="0"/>
              <a:t>an eNB starting the DL </a:t>
            </a:r>
            <a:r>
              <a:rPr lang="en-GB" dirty="0"/>
              <a:t>transmission </a:t>
            </a:r>
            <a:r>
              <a:rPr lang="en-GB" dirty="0" smtClean="0"/>
              <a:t>based </a:t>
            </a:r>
            <a:r>
              <a:rPr lang="en-GB" dirty="0"/>
              <a:t>on a Cat 4 LBT with a given MCOT, can share its channel occupancy with its </a:t>
            </a:r>
            <a:r>
              <a:rPr lang="en-GB" dirty="0" smtClean="0"/>
              <a:t>UEs </a:t>
            </a:r>
            <a:r>
              <a:rPr lang="en-GB" dirty="0"/>
              <a:t>such that the total transmission duration by the eNB and UEs does not exceed the MCOT limit. </a:t>
            </a:r>
            <a:endParaRPr lang="en-GB" dirty="0" smtClean="0"/>
          </a:p>
          <a:p>
            <a:pPr lvl="0"/>
            <a:endParaRPr lang="sv-SE" dirty="0"/>
          </a:p>
          <a:p>
            <a:pPr lvl="1"/>
            <a:r>
              <a:rPr lang="en-GB" dirty="0"/>
              <a:t>Any gap between two consecutive transmissions that is larger than 25 µs shall not be included in the total transmission duration</a:t>
            </a:r>
            <a:r>
              <a:rPr lang="en-GB" dirty="0" smtClean="0"/>
              <a:t>.</a:t>
            </a:r>
          </a:p>
          <a:p>
            <a:pPr lvl="1"/>
            <a:endParaRPr lang="en-GB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lvl="1"/>
            <a:r>
              <a:rPr lang="en-GB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[Agreement</a:t>
            </a:r>
            <a:r>
              <a:rPr lang="en-GB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:</a:t>
            </a:r>
            <a:r>
              <a:rPr lang="sv-SE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 LBT based on a 25 µs CCA can be performed for any of the new UL transmission within the MCOT limit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.]</a:t>
            </a:r>
          </a:p>
          <a:p>
            <a:pPr lvl="2"/>
            <a:r>
              <a:rPr lang="en-GB" dirty="0" smtClean="0"/>
              <a:t>No restriction on the content of the UL transmission shall be imposed.</a:t>
            </a:r>
          </a:p>
          <a:p>
            <a:pPr lvl="2"/>
            <a:endParaRPr lang="en-GB" dirty="0" smtClean="0"/>
          </a:p>
          <a:p>
            <a:pPr lvl="1"/>
            <a:r>
              <a:rPr lang="en-GB" dirty="0" smtClean="0"/>
              <a:t>No </a:t>
            </a:r>
            <a:r>
              <a:rPr lang="en-GB" dirty="0" smtClean="0"/>
              <a:t>LBT is required for any of the new UL transmission not later than </a:t>
            </a:r>
            <a:r>
              <a:rPr lang="en-GB" dirty="0"/>
              <a:t>16 µs </a:t>
            </a:r>
            <a:r>
              <a:rPr lang="en-GB" dirty="0" smtClean="0"/>
              <a:t>after the end of initial DL </a:t>
            </a:r>
            <a:r>
              <a:rPr lang="en-GB" dirty="0" smtClean="0"/>
              <a:t>transmission.</a:t>
            </a:r>
          </a:p>
          <a:p>
            <a:pPr lvl="2"/>
            <a:r>
              <a:rPr lang="en-GB" dirty="0" smtClean="0"/>
              <a:t>The duration of the UL transmission should include at least UCI </a:t>
            </a:r>
            <a:r>
              <a:rPr lang="en-GB" dirty="0" smtClean="0"/>
              <a:t>or SRS and its duration </a:t>
            </a:r>
            <a:r>
              <a:rPr lang="en-GB" dirty="0" smtClean="0"/>
              <a:t>shall not exceed 1ms.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4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279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Channel Access Schemes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12</cp:revision>
  <dcterms:created xsi:type="dcterms:W3CDTF">2016-04-12T03:07:34Z</dcterms:created>
  <dcterms:modified xsi:type="dcterms:W3CDTF">2016-04-13T06:22:09Z</dcterms:modified>
</cp:coreProperties>
</file>