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211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322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</a:t>
            </a:r>
            <a:r>
              <a:rPr lang="en-GB" sz="2400" b="1" smtClean="0"/>
              <a:t>	</a:t>
            </a:r>
            <a:r>
              <a:rPr lang="en-GB" sz="2400" b="1" i="1" smtClean="0"/>
              <a:t>R1-163618</a:t>
            </a:r>
            <a:endParaRPr lang="en-US" sz="2400" dirty="0"/>
          </a:p>
          <a:p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7.3.3.1.2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Way Forward on overhead reduction for Class B  </a:t>
            </a:r>
            <a:r>
              <a:rPr lang="en-US" sz="4000" dirty="0" err="1" smtClean="0"/>
              <a:t>Beamformed</a:t>
            </a:r>
            <a:r>
              <a:rPr lang="en-US" sz="4000" dirty="0" smtClean="0"/>
              <a:t> CSI-RS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Qualcomm, Intel, Ericsson, </a:t>
            </a:r>
            <a:r>
              <a:rPr lang="en-US" sz="2800" dirty="0" err="1" smtClean="0"/>
              <a:t>Xinwei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Consider the following alternatives for reducing the overhead for UE specific </a:t>
            </a:r>
            <a:r>
              <a:rPr lang="en-US" sz="2800" dirty="0" err="1" smtClean="0"/>
              <a:t>beamformed</a:t>
            </a:r>
            <a:r>
              <a:rPr lang="en-US" sz="2800" dirty="0" smtClean="0"/>
              <a:t> CSI-RS</a:t>
            </a:r>
          </a:p>
          <a:p>
            <a:pPr lvl="1"/>
            <a:r>
              <a:rPr lang="en-US" sz="2500" dirty="0" smtClean="0"/>
              <a:t>Alt.1</a:t>
            </a:r>
            <a:r>
              <a:rPr lang="en-US" sz="2500" dirty="0"/>
              <a:t>: Aperiodic </a:t>
            </a:r>
            <a:r>
              <a:rPr lang="en-US" sz="2500" dirty="0" smtClean="0"/>
              <a:t>CSI-RS</a:t>
            </a:r>
          </a:p>
          <a:p>
            <a:pPr lvl="2"/>
            <a:r>
              <a:rPr lang="en-US" sz="2100" dirty="0" smtClean="0"/>
              <a:t>E.g., One-shot CSI-RS transmission with transmission on the same </a:t>
            </a:r>
            <a:r>
              <a:rPr lang="en-US" sz="2100" dirty="0" err="1" smtClean="0"/>
              <a:t>subframe</a:t>
            </a:r>
            <a:r>
              <a:rPr lang="en-US" sz="2100" dirty="0" smtClean="0"/>
              <a:t> as triggering </a:t>
            </a:r>
            <a:r>
              <a:rPr lang="en-US" sz="2100" dirty="0" err="1" smtClean="0"/>
              <a:t>subframe</a:t>
            </a:r>
            <a:endParaRPr lang="en-US" sz="2100" dirty="0"/>
          </a:p>
          <a:p>
            <a:pPr lvl="1"/>
            <a:r>
              <a:rPr lang="en-US" sz="2500" dirty="0" smtClean="0"/>
              <a:t>Alt.2</a:t>
            </a:r>
            <a:r>
              <a:rPr lang="en-US" sz="2500" dirty="0"/>
              <a:t>: Dynamic CSI-RS </a:t>
            </a:r>
            <a:r>
              <a:rPr lang="en-US" sz="2500" dirty="0" smtClean="0"/>
              <a:t>activation/deactivation</a:t>
            </a:r>
          </a:p>
          <a:p>
            <a:pPr lvl="2"/>
            <a:r>
              <a:rPr lang="en-US" sz="2100" dirty="0" smtClean="0"/>
              <a:t>E.g., Multi-s</a:t>
            </a:r>
            <a:r>
              <a:rPr lang="en-US" sz="2100" dirty="0" smtClean="0">
                <a:solidFill>
                  <a:srgbClr val="FF0000"/>
                </a:solidFill>
              </a:rPr>
              <a:t>h</a:t>
            </a:r>
            <a:r>
              <a:rPr lang="en-US" sz="2100" dirty="0" smtClean="0"/>
              <a:t>ot CSI-RS transmission after the triggering </a:t>
            </a:r>
            <a:r>
              <a:rPr lang="en-US" sz="2100" dirty="0" err="1" smtClean="0"/>
              <a:t>subframe</a:t>
            </a:r>
            <a:endParaRPr lang="en-US" sz="2100" dirty="0"/>
          </a:p>
          <a:p>
            <a:pPr lvl="1"/>
            <a:r>
              <a:rPr lang="en-US" sz="2500" dirty="0" smtClean="0"/>
              <a:t>Alt.3</a:t>
            </a:r>
            <a:r>
              <a:rPr lang="en-US" sz="2500" dirty="0"/>
              <a:t>: Reduced frequency density </a:t>
            </a:r>
            <a:r>
              <a:rPr lang="en-US" sz="2500" dirty="0" smtClean="0"/>
              <a:t>via decimation</a:t>
            </a:r>
          </a:p>
          <a:p>
            <a:pPr lvl="1"/>
            <a:r>
              <a:rPr lang="en-US" sz="2500" dirty="0" smtClean="0"/>
              <a:t>Alt.4: MR with dynamic sharing of the beams on CSI-RS resources among the UEs </a:t>
            </a:r>
          </a:p>
          <a:p>
            <a:pPr lvl="1"/>
            <a:r>
              <a:rPr lang="en-US" sz="2500" dirty="0" smtClean="0"/>
              <a:t>Alt. 5: Triggered measurement of one of multiple CSI-RS configurations</a:t>
            </a:r>
          </a:p>
          <a:p>
            <a:pPr lvl="1"/>
            <a:r>
              <a:rPr lang="en-US" sz="2500" dirty="0" smtClean="0"/>
              <a:t>Further </a:t>
            </a:r>
            <a:r>
              <a:rPr lang="en-US" sz="2500" dirty="0"/>
              <a:t>down-selection/merging of the </a:t>
            </a:r>
            <a:r>
              <a:rPr lang="en-US" sz="2500" dirty="0" smtClean="0"/>
              <a:t>five alternatives </a:t>
            </a:r>
            <a:r>
              <a:rPr lang="en-US" sz="2500" dirty="0" smtClean="0">
                <a:solidFill>
                  <a:srgbClr val="FF0000"/>
                </a:solidFill>
              </a:rPr>
              <a:t>until RAN1#85</a:t>
            </a:r>
            <a:endParaRPr lang="en-US" sz="2500" dirty="0">
              <a:solidFill>
                <a:srgbClr val="FF0000"/>
              </a:solidFill>
            </a:endParaRPr>
          </a:p>
          <a:p>
            <a:pPr lvl="1"/>
            <a:r>
              <a:rPr lang="en-US" sz="2400" dirty="0" smtClean="0"/>
              <a:t>Other approaches for NZP CSI-RS overhead reduction are not precluded</a:t>
            </a:r>
          </a:p>
          <a:p>
            <a:pPr lvl="1"/>
            <a:r>
              <a:rPr lang="en-US" sz="2400" dirty="0" smtClean="0"/>
              <a:t>Study further on other aspects such as backward compatibility and UE implementation complexity</a:t>
            </a:r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5505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R1-162346, “</a:t>
            </a:r>
            <a:r>
              <a:rPr lang="en-US" dirty="0"/>
              <a:t>Enhancements on </a:t>
            </a:r>
            <a:r>
              <a:rPr lang="en-US" dirty="0" err="1"/>
              <a:t>Beamformed</a:t>
            </a:r>
            <a:r>
              <a:rPr lang="en-US" dirty="0"/>
              <a:t> CSI-RS</a:t>
            </a:r>
            <a:r>
              <a:rPr lang="en-US" dirty="0" smtClean="0"/>
              <a:t>”, ZTE</a:t>
            </a:r>
          </a:p>
          <a:p>
            <a:r>
              <a:rPr lang="en-US" dirty="0" smtClean="0"/>
              <a:t>R1-162488</a:t>
            </a:r>
            <a:r>
              <a:rPr lang="en-US" dirty="0"/>
              <a:t>, “Enhancements on </a:t>
            </a:r>
            <a:r>
              <a:rPr lang="en-US" dirty="0" err="1"/>
              <a:t>beamformed</a:t>
            </a:r>
            <a:r>
              <a:rPr lang="en-US" dirty="0"/>
              <a:t> CSI-RS including aperiodic CSI-RS”, LG Electronics</a:t>
            </a:r>
          </a:p>
          <a:p>
            <a:r>
              <a:rPr lang="en-US" dirty="0"/>
              <a:t>R1-162368, “On possible approaches to CSI-RS overhead reduction for Class B FD-MIMO”, Intel</a:t>
            </a:r>
          </a:p>
          <a:p>
            <a:r>
              <a:rPr lang="en-US" dirty="0" smtClean="0"/>
              <a:t>R1-163039</a:t>
            </a:r>
            <a:r>
              <a:rPr lang="en-US" dirty="0"/>
              <a:t>, “Enhancements on </a:t>
            </a:r>
            <a:r>
              <a:rPr lang="en-US" dirty="0" err="1"/>
              <a:t>Beamformed</a:t>
            </a:r>
            <a:r>
              <a:rPr lang="en-US" dirty="0"/>
              <a:t> CSI-RS for </a:t>
            </a:r>
            <a:r>
              <a:rPr lang="en-US" dirty="0" err="1"/>
              <a:t>eFD</a:t>
            </a:r>
            <a:r>
              <a:rPr lang="en-US" dirty="0"/>
              <a:t>-MIMO”, Qualcomm Inc</a:t>
            </a:r>
            <a:r>
              <a:rPr lang="en-US" dirty="0" smtClean="0"/>
              <a:t>.</a:t>
            </a:r>
          </a:p>
          <a:p>
            <a:r>
              <a:rPr lang="en-US" dirty="0" smtClean="0"/>
              <a:t>R1-163079, “CSI-RS design for Class A </a:t>
            </a:r>
            <a:r>
              <a:rPr lang="en-US" dirty="0" err="1" smtClean="0"/>
              <a:t>eFD</a:t>
            </a:r>
            <a:r>
              <a:rPr lang="en-US" dirty="0" smtClean="0"/>
              <a:t>-MIMO”, Ericsson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758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198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PowerPoint Presentation</vt:lpstr>
      <vt:lpstr>Proposal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Wei, Chao</cp:lastModifiedBy>
  <cp:revision>70</cp:revision>
  <dcterms:created xsi:type="dcterms:W3CDTF">2016-03-24T01:14:08Z</dcterms:created>
  <dcterms:modified xsi:type="dcterms:W3CDTF">2016-04-12T07:02:17Z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49f53f36-8761-4d48-8e07-b93f5c36f7f3</vt:lpwstr>
  </property>
  <property fmtid="{D5CDD505-2E9C-101B-9397-08002B2CF9AE}" pid="3" name="CTP_TimeStamp">
    <vt:lpwstr>2016-04-11 05:37:18Z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