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9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preferSingleView="1">
    <p:restoredLeft sz="34580"/>
    <p:restoredTop sz="86410"/>
  </p:normalViewPr>
  <p:slideViewPr>
    <p:cSldViewPr>
      <p:cViewPr varScale="1">
        <p:scale>
          <a:sx n="89" d="100"/>
          <a:sy n="89" d="100"/>
        </p:scale>
        <p:origin x="2118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4/12/2016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4/12/2016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4/12/2016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4/12/2016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4/12/2016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#</a:t>
            </a:r>
            <a:r>
              <a:rPr lang="en-GB" sz="2400" b="1" dirty="0" smtClean="0"/>
              <a:t>84bis</a:t>
            </a:r>
            <a:r>
              <a:rPr lang="en-GB" sz="2400" b="1" dirty="0"/>
              <a:t>	</a:t>
            </a:r>
            <a:r>
              <a:rPr lang="en-GB" sz="2400" b="1" dirty="0" smtClean="0"/>
              <a:t>		</a:t>
            </a:r>
            <a:r>
              <a:rPr lang="en-GB" sz="2400" b="1" i="1" dirty="0" smtClean="0"/>
              <a:t>R1-163617</a:t>
            </a:r>
            <a:endParaRPr lang="en-US" sz="2400" dirty="0"/>
          </a:p>
          <a:p>
            <a:r>
              <a:rPr lang="en-US" sz="2400" b="1" dirty="0" smtClean="0"/>
              <a:t>Busan, Korea, 11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</a:t>
            </a:r>
            <a:r>
              <a:rPr lang="en-US" sz="2400" b="1" dirty="0"/>
              <a:t>- </a:t>
            </a:r>
            <a:r>
              <a:rPr lang="en-US" sz="2400" b="1" dirty="0" smtClean="0"/>
              <a:t>15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April 2016</a:t>
            </a:r>
          </a:p>
          <a:p>
            <a:r>
              <a:rPr kumimoji="1" lang="en-US" altLang="ja-JP" sz="2400" b="1" dirty="0"/>
              <a:t>Agenda item: </a:t>
            </a:r>
            <a:r>
              <a:rPr kumimoji="1" lang="en-US" altLang="ja-JP" sz="2400" b="1" dirty="0" smtClean="0"/>
              <a:t>7.3.3.1.1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WF on Design Principles for {20, 24, 28, 32} ports NZP CSI-RS resource in Rel-14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3733800"/>
            <a:ext cx="868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Qualcomm, Intel, </a:t>
            </a:r>
            <a:r>
              <a:rPr lang="en-US" sz="2800" dirty="0" err="1" smtClean="0"/>
              <a:t>Xinwei</a:t>
            </a:r>
            <a:r>
              <a:rPr lang="en-US" sz="2800" dirty="0" smtClean="0"/>
              <a:t>, </a:t>
            </a:r>
            <a:r>
              <a:rPr lang="en-US" sz="2800" dirty="0" smtClean="0"/>
              <a:t>ZTE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For 12 or 16 ports, a CSI-RS resource for </a:t>
            </a:r>
            <a:r>
              <a:rPr lang="en-US" sz="2400" dirty="0" smtClean="0"/>
              <a:t>class A CSI </a:t>
            </a:r>
            <a:r>
              <a:rPr lang="en-US" sz="2400" dirty="0"/>
              <a:t>reporting is composed as an aggregation of </a:t>
            </a:r>
            <a:r>
              <a:rPr lang="en-US" sz="2400" i="1" dirty="0"/>
              <a:t>K</a:t>
            </a:r>
            <a:r>
              <a:rPr lang="en-US" sz="2400" dirty="0"/>
              <a:t> CSI-RS </a:t>
            </a:r>
            <a:r>
              <a:rPr lang="en-US" sz="2400" dirty="0" smtClean="0"/>
              <a:t>configurations of same antenna ports</a:t>
            </a:r>
          </a:p>
          <a:p>
            <a:pPr lvl="1"/>
            <a:r>
              <a:rPr lang="en-US" sz="2000" dirty="0" smtClean="0"/>
              <a:t>K=3 and </a:t>
            </a:r>
            <a:r>
              <a:rPr lang="en-US" sz="2000" dirty="0" err="1" smtClean="0"/>
              <a:t>Nk</a:t>
            </a:r>
            <a:r>
              <a:rPr lang="en-US" sz="2000" dirty="0" smtClean="0"/>
              <a:t>=4 for 12-ports CSI-RS</a:t>
            </a:r>
          </a:p>
          <a:p>
            <a:pPr lvl="1"/>
            <a:r>
              <a:rPr lang="en-US" sz="2000" dirty="0" smtClean="0"/>
              <a:t>K=2 and </a:t>
            </a:r>
            <a:r>
              <a:rPr lang="en-US" sz="2000" dirty="0" err="1" smtClean="0"/>
              <a:t>Nk</a:t>
            </a:r>
            <a:r>
              <a:rPr lang="en-US" sz="2000" dirty="0" smtClean="0"/>
              <a:t>=8 for 16-ports CSI-RS</a:t>
            </a:r>
          </a:p>
          <a:p>
            <a:r>
              <a:rPr lang="en-US" sz="2400" dirty="0"/>
              <a:t>Either CDM-2 or CDM-4 per CSI-RS resource can be </a:t>
            </a:r>
            <a:r>
              <a:rPr lang="en-US" sz="2400" dirty="0" smtClean="0"/>
              <a:t>configured</a:t>
            </a:r>
          </a:p>
          <a:p>
            <a:pPr lvl="1"/>
            <a:r>
              <a:rPr lang="en-US" sz="2000" dirty="0"/>
              <a:t>CDM-2 is supported to allow Rel-12 UEs and Rel-13 UEs to share the same CSI-RS ports</a:t>
            </a:r>
          </a:p>
          <a:p>
            <a:pPr lvl="1"/>
            <a:r>
              <a:rPr lang="en-US" sz="2000" dirty="0" smtClean="0"/>
              <a:t>CDM-4 </a:t>
            </a:r>
            <a:r>
              <a:rPr lang="en-US" sz="2000" dirty="0"/>
              <a:t>is supported to </a:t>
            </a:r>
            <a:r>
              <a:rPr lang="en-US" sz="2000" dirty="0" smtClean="0"/>
              <a:t>allow full power utilization for better coverage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890489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Proposal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The </a:t>
            </a:r>
            <a:r>
              <a:rPr lang="en-GB" sz="2800" dirty="0" smtClean="0"/>
              <a:t>aggregation of CSI-RS resource configuration is </a:t>
            </a:r>
            <a:r>
              <a:rPr lang="en-GB" sz="2800" dirty="0" smtClean="0"/>
              <a:t>used to support </a:t>
            </a:r>
            <a:r>
              <a:rPr lang="en-US" sz="2800" dirty="0" smtClean="0"/>
              <a:t>{20</a:t>
            </a:r>
            <a:r>
              <a:rPr lang="en-US" sz="2800" dirty="0"/>
              <a:t>, 24, 28, </a:t>
            </a:r>
            <a:r>
              <a:rPr lang="en-US" sz="2800" dirty="0" smtClean="0"/>
              <a:t>32} </a:t>
            </a:r>
            <a:r>
              <a:rPr lang="en-GB" sz="2800" dirty="0" smtClean="0"/>
              <a:t>NZP CSI-RS ports</a:t>
            </a:r>
            <a:endParaRPr lang="en-GB" sz="2800" dirty="0"/>
          </a:p>
          <a:p>
            <a:r>
              <a:rPr lang="en-US" sz="2800" dirty="0" smtClean="0"/>
              <a:t>Backward compatibility with Rel-13 and Rel-12 UEs for CSI-RS port sharing shall be supported</a:t>
            </a:r>
          </a:p>
          <a:p>
            <a:r>
              <a:rPr lang="en-US" sz="2800" dirty="0" smtClean="0"/>
              <a:t>The use of CDM-length 2 and 4 is maintained for {20, 24, 28, 32} CSI-RS ports</a:t>
            </a:r>
          </a:p>
          <a:p>
            <a:pPr lvl="1"/>
            <a:r>
              <a:rPr lang="en-US" sz="2400" dirty="0" smtClean="0"/>
              <a:t>The CDM-length 8 is not precluded. Details FFS.</a:t>
            </a:r>
          </a:p>
          <a:p>
            <a:r>
              <a:rPr lang="en-US" sz="2800" dirty="0" smtClean="0"/>
              <a:t>FFS on lower density and overhead reduction techniques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555056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1057</TotalTime>
  <Words>187</Words>
  <Application>Microsoft Office PowerPoint</Application>
  <PresentationFormat>On-screen Show (4:3)</PresentationFormat>
  <Paragraphs>18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ＭＳ Ｐゴシック</vt:lpstr>
      <vt:lpstr>Arial</vt:lpstr>
      <vt:lpstr>Calibri</vt:lpstr>
      <vt:lpstr>Office Theme</vt:lpstr>
      <vt:lpstr>PowerPoint Presentation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Wei, Chao</cp:lastModifiedBy>
  <cp:revision>68</cp:revision>
  <dcterms:created xsi:type="dcterms:W3CDTF">2016-03-24T01:14:08Z</dcterms:created>
  <dcterms:modified xsi:type="dcterms:W3CDTF">2016-04-12T06:59:02Z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49f53f36-8761-4d48-8e07-b93f5c36f7f3</vt:lpwstr>
  </property>
  <property fmtid="{D5CDD505-2E9C-101B-9397-08002B2CF9AE}" pid="3" name="CTP_TimeStamp">
    <vt:lpwstr>2016-04-11 05:37:18Z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