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20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2181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65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25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174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3279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111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4148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788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32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2421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27A4-1EE4-49A2-9F3B-892492F3099F}" type="datetimeFigureOut">
              <a:rPr lang="ko-KR" altLang="en-US" smtClean="0"/>
              <a:t>2016-04-12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57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400" dirty="0" smtClean="0"/>
              <a:t>WF on CSI-RS RE density </a:t>
            </a:r>
            <a:br>
              <a:rPr lang="en-US" altLang="ko-KR" sz="4400" dirty="0" smtClean="0"/>
            </a:br>
            <a:r>
              <a:rPr lang="en-US" altLang="ko-KR" sz="4400" dirty="0" smtClean="0"/>
              <a:t>for non-</a:t>
            </a:r>
            <a:r>
              <a:rPr lang="en-US" altLang="ko-KR" sz="4400" dirty="0" err="1"/>
              <a:t>p</a:t>
            </a:r>
            <a:r>
              <a:rPr lang="en-US" altLang="ko-KR" sz="4400" dirty="0" err="1" smtClean="0"/>
              <a:t>recoded</a:t>
            </a:r>
            <a:r>
              <a:rPr lang="en-US" altLang="ko-KR" sz="4400" dirty="0" smtClean="0"/>
              <a:t> CSI-RS</a:t>
            </a:r>
            <a:endParaRPr lang="ko-KR" altLang="en-US" sz="4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Samsung, Nokia, </a:t>
            </a:r>
            <a:r>
              <a:rPr lang="en-US" altLang="ko-KR" dirty="0"/>
              <a:t>Alcatel-Lucent Shanghai Bell</a:t>
            </a:r>
            <a:r>
              <a:rPr lang="en-US" altLang="ko-KR" dirty="0" smtClean="0"/>
              <a:t>, NEC, LGE, ZTE, ETRI, NTT DOCOMO, Huawei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#84bis 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Busan, Korea 11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- 15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April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7.3.3.1.1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sv-SE" altLang="ko-KR" sz="2400" dirty="0" smtClean="0">
                <a:ea typeface="굴림" panose="020B0600000101010101" pitchFamily="50" charset="-127"/>
              </a:rPr>
              <a:t>R1-16</a:t>
            </a:r>
            <a:r>
              <a:rPr lang="en-US" altLang="ko-KR" sz="2400" dirty="0">
                <a:ea typeface="굴림" panose="020B0600000101010101" pitchFamily="50" charset="-127"/>
              </a:rPr>
              <a:t>3616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5679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altLang="ko-KR" dirty="0" smtClean="0">
                    <a:solidFill>
                      <a:schemeClr val="tx1"/>
                    </a:solidFill>
                  </a:rPr>
                  <a:t>In Rel-14, CSI-RS RE density lower than 1RE/RB/port is supported</a:t>
                </a:r>
              </a:p>
              <a:p>
                <a:pPr lvl="1"/>
                <a:r>
                  <a:rPr lang="en-US" altLang="ko-KR" dirty="0" smtClean="0">
                    <a:solidFill>
                      <a:schemeClr val="tx1"/>
                    </a:solidFill>
                  </a:rPr>
                  <a:t>Study/down-select one or more following alternatives</a:t>
                </a:r>
              </a:p>
              <a:p>
                <a:pPr lvl="2"/>
                <a:r>
                  <a:rPr lang="en-US" altLang="ko-KR" dirty="0" smtClean="0">
                    <a:solidFill>
                      <a:schemeClr val="tx1"/>
                    </a:solidFill>
                  </a:rPr>
                  <a:t>FDM</a:t>
                </a:r>
              </a:p>
              <a:p>
                <a:pPr lvl="2"/>
                <a:r>
                  <a:rPr lang="en-US" altLang="ko-KR" dirty="0" smtClean="0">
                    <a:solidFill>
                      <a:schemeClr val="tx1"/>
                    </a:solidFill>
                  </a:rPr>
                  <a:t>TDM</a:t>
                </a:r>
              </a:p>
              <a:p>
                <a:pPr lvl="2"/>
                <a:r>
                  <a:rPr lang="en-US" altLang="ko-KR" dirty="0" smtClean="0">
                    <a:solidFill>
                      <a:schemeClr val="tx1"/>
                    </a:solidFill>
                  </a:rPr>
                  <a:t>Partial port</a:t>
                </a:r>
              </a:p>
              <a:p>
                <a:pPr lvl="2"/>
                <a:r>
                  <a:rPr lang="en-US" altLang="ko-KR" dirty="0" smtClean="0">
                    <a:solidFill>
                      <a:schemeClr val="tx1"/>
                    </a:solidFill>
                  </a:rPr>
                  <a:t>Partial overlapping</a:t>
                </a:r>
              </a:p>
              <a:p>
                <a:pPr lvl="3"/>
                <a:r>
                  <a:rPr lang="en-US" altLang="ko-KR" dirty="0" smtClean="0"/>
                  <a:t>E.g., for 32 ports, port 15~38 in 1</a:t>
                </a:r>
                <a:r>
                  <a:rPr lang="en-US" altLang="ko-KR" baseline="30000" dirty="0" smtClean="0"/>
                  <a:t>st</a:t>
                </a:r>
                <a:r>
                  <a:rPr lang="en-US" altLang="ko-KR" dirty="0" smtClean="0"/>
                  <a:t> PRB and port 23~46 in 2</a:t>
                </a:r>
                <a:r>
                  <a:rPr lang="en-US" altLang="ko-KR" baseline="30000" dirty="0" smtClean="0"/>
                  <a:t>nd</a:t>
                </a:r>
                <a:r>
                  <a:rPr lang="en-US" altLang="ko-KR" dirty="0" smtClean="0"/>
                  <a:t> PRB</a:t>
                </a:r>
              </a:p>
              <a:p>
                <a:pPr lvl="2"/>
                <a:r>
                  <a:rPr lang="en-US" altLang="ko-KR" dirty="0">
                    <a:solidFill>
                      <a:schemeClr val="tx1"/>
                    </a:solidFill>
                  </a:rPr>
                  <a:t>Aperiodic CSI-RS with partial bandwidth</a:t>
                </a:r>
                <a:endParaRPr lang="en-US" altLang="ko-KR" dirty="0" smtClean="0">
                  <a:solidFill>
                    <a:schemeClr val="tx1"/>
                  </a:solidFill>
                </a:endParaRPr>
              </a:p>
              <a:p>
                <a:pPr lvl="2"/>
                <a:r>
                  <a:rPr lang="en-US" altLang="ko-KR" dirty="0" smtClean="0">
                    <a:solidFill>
                      <a:schemeClr val="tx1"/>
                    </a:solidFill>
                  </a:rPr>
                  <a:t>Other schemes</a:t>
                </a:r>
              </a:p>
              <a:p>
                <a:pPr lvl="1"/>
                <a:r>
                  <a:rPr lang="en-US" altLang="ko-KR" dirty="0" smtClean="0">
                    <a:solidFill>
                      <a:schemeClr val="tx1"/>
                    </a:solidFill>
                  </a:rPr>
                  <a:t>Note: CSI-RS RE density can be reduced for a subset of CSI-RS ports</a:t>
                </a:r>
              </a:p>
              <a:p>
                <a:pPr lvl="2"/>
                <a:r>
                  <a:rPr lang="en-US" altLang="ko-KR" dirty="0" smtClean="0">
                    <a:solidFill>
                      <a:schemeClr val="tx1"/>
                    </a:solidFill>
                  </a:rPr>
                  <a:t>E.g., 1RE/RB/port for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/>
                      </a:rPr>
                      <m:t>𝑝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∈{15,…,30}</m:t>
                    </m:r>
                  </m:oMath>
                </a14:m>
                <a:r>
                  <a:rPr lang="en-US" altLang="ko-KR" dirty="0" smtClean="0">
                    <a:solidFill>
                      <a:schemeClr val="tx1"/>
                    </a:solidFill>
                  </a:rPr>
                  <a:t> and  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0.5 RE/RB/port for 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schemeClr val="tx1"/>
                        </a:solidFill>
                        <a:latin typeface="Cambria Math"/>
                      </a:rPr>
                      <m:t>𝑝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∈{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31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,…,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46</m:t>
                    </m:r>
                    <m:r>
                      <a:rPr lang="en-US" altLang="ko-KR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}</m:t>
                    </m:r>
                  </m:oMath>
                </a14:m>
                <a:r>
                  <a:rPr lang="en-US" altLang="ko-KR" dirty="0" smtClean="0">
                    <a:solidFill>
                      <a:schemeClr val="tx1"/>
                    </a:solidFill>
                  </a:rPr>
                  <a:t>.</a:t>
                </a:r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59" t="-2801" r="-54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929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526</TotalTime>
  <Words>118</Words>
  <Application>Microsoft Office PowerPoint</Application>
  <PresentationFormat>화면 슬라이드 쇼(4:3)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CSI-RS RE density  for non-precoded CSI-RS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Non-Precoded CSI-RS  in Rel-14</dc:title>
  <dc:creator>Hoondong</dc:creator>
  <cp:lastModifiedBy>rentpc</cp:lastModifiedBy>
  <cp:revision>23</cp:revision>
  <dcterms:created xsi:type="dcterms:W3CDTF">2016-04-08T08:05:59Z</dcterms:created>
  <dcterms:modified xsi:type="dcterms:W3CDTF">2016-04-12T06:59:49Z</dcterms:modified>
</cp:coreProperties>
</file>