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1060" y="8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2016/4/12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2016/4/12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2016/4/12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2016/4/12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2016/4/12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2016/4/12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2016/4/12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2016/4/12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2016/4/12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2016/4/12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2016/4/12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2016/4/12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ja-JP" dirty="0"/>
              <a:t>WF on Overview of NR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altLang="ja-JP" dirty="0"/>
              <a:t>NTT DOCOMO, Alcatel-Lucent Shanghai Bell, Huawei, </a:t>
            </a:r>
            <a:r>
              <a:rPr lang="en-US" altLang="ja-JP" dirty="0" err="1"/>
              <a:t>HiSilicon</a:t>
            </a:r>
            <a:r>
              <a:rPr lang="en-US" altLang="ja-JP" dirty="0"/>
              <a:t>, Nokia</a:t>
            </a:r>
            <a:r>
              <a:rPr lang="en-US" altLang="ja-JP"/>
              <a:t>, Samsung</a:t>
            </a:r>
            <a:endParaRPr lang="ja-JP" altLang="en-US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251520" y="211724"/>
            <a:ext cx="364317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/>
              <a:t>3GPP TSG RAN WG1 Meeting #84bis</a:t>
            </a:r>
          </a:p>
          <a:p>
            <a:r>
              <a:rPr lang="en-US" altLang="ja-JP" dirty="0"/>
              <a:t>Busan, Korea 11th - 15th April 2016</a:t>
            </a:r>
          </a:p>
          <a:p>
            <a:r>
              <a:rPr kumimoji="1" lang="en-US" altLang="ja-JP" dirty="0"/>
              <a:t>Agenda: 8.1.1</a:t>
            </a:r>
            <a:endParaRPr kumimoji="1" lang="ja-JP" altLang="en-US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7096746" y="211724"/>
            <a:ext cx="153439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/>
              <a:t>R1-163615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6495892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Proposal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72008" y="1340768"/>
            <a:ext cx="8964488" cy="5112568"/>
          </a:xfrm>
        </p:spPr>
        <p:txBody>
          <a:bodyPr>
            <a:noAutofit/>
          </a:bodyPr>
          <a:lstStyle/>
          <a:p>
            <a:pPr lvl="0"/>
            <a:r>
              <a:rPr lang="en-US" altLang="ja-JP" sz="2400" dirty="0">
                <a:latin typeface="Arial" panose="020B0604020202020204" pitchFamily="34" charset="0"/>
                <a:cs typeface="Arial" panose="020B0604020202020204" pitchFamily="34" charset="0"/>
              </a:rPr>
              <a:t>Largest component carrier bandwidth not smaller than 80 MHz</a:t>
            </a:r>
          </a:p>
          <a:p>
            <a:pPr lvl="0"/>
            <a:r>
              <a:rPr lang="en-US" altLang="ja-JP" sz="2400" dirty="0">
                <a:latin typeface="Arial" panose="020B0604020202020204" pitchFamily="34" charset="0"/>
                <a:cs typeface="Arial" panose="020B0604020202020204" pitchFamily="34" charset="0"/>
              </a:rPr>
              <a:t>Waveform is based on OFDM </a:t>
            </a:r>
          </a:p>
          <a:p>
            <a:pPr lvl="1"/>
            <a:r>
              <a:rPr lang="en-US" altLang="ja-JP" sz="2000" dirty="0">
                <a:latin typeface="Arial" panose="020B0604020202020204" pitchFamily="34" charset="0"/>
                <a:cs typeface="Arial" panose="020B0604020202020204" pitchFamily="34" charset="0"/>
              </a:rPr>
              <a:t>Multiple numerologies are considered</a:t>
            </a:r>
          </a:p>
          <a:p>
            <a:pPr lvl="1"/>
            <a:r>
              <a:rPr lang="en-US" altLang="ja-JP" sz="2000" dirty="0">
                <a:latin typeface="Arial" panose="020B0604020202020204" pitchFamily="34" charset="0"/>
                <a:cs typeface="Arial" panose="020B0604020202020204" pitchFamily="34" charset="0"/>
              </a:rPr>
              <a:t>A form of DFT-S-OFDM and/or OFDM with filtering/windowing is further considered</a:t>
            </a:r>
          </a:p>
          <a:p>
            <a:pPr lvl="1"/>
            <a:r>
              <a:rPr lang="en-US" altLang="ja-JP" sz="2000" dirty="0">
                <a:latin typeface="Arial" panose="020B0604020202020204" pitchFamily="34" charset="0"/>
                <a:cs typeface="Arial" panose="020B0604020202020204" pitchFamily="34" charset="0"/>
              </a:rPr>
              <a:t>FFS for case where PA efficiency is an issue</a:t>
            </a:r>
          </a:p>
          <a:p>
            <a:r>
              <a:rPr lang="en-US" altLang="ja-JP" sz="2400" dirty="0">
                <a:latin typeface="Arial" panose="020B0604020202020204" pitchFamily="34" charset="0"/>
                <a:cs typeface="Arial" panose="020B0604020202020204" pitchFamily="34" charset="0"/>
              </a:rPr>
              <a:t>Frame structure(s) supporting</a:t>
            </a:r>
          </a:p>
          <a:p>
            <a:pPr lvl="1"/>
            <a:r>
              <a:rPr lang="en-US" altLang="ja-JP" sz="2000" dirty="0">
                <a:latin typeface="Arial" panose="020B0604020202020204" pitchFamily="34" charset="0"/>
                <a:cs typeface="Arial" panose="020B0604020202020204" pitchFamily="34" charset="0"/>
              </a:rPr>
              <a:t>FDD and TDD duplex arrangement</a:t>
            </a:r>
          </a:p>
          <a:p>
            <a:pPr lvl="1"/>
            <a:r>
              <a:rPr lang="en-US" altLang="ja-JP" sz="2000" dirty="0">
                <a:latin typeface="Arial" panose="020B0604020202020204" pitchFamily="34" charset="0"/>
                <a:cs typeface="Arial" panose="020B0604020202020204" pitchFamily="34" charset="0"/>
              </a:rPr>
              <a:t>Downlink, uplink, and </a:t>
            </a:r>
            <a:r>
              <a:rPr lang="en-US" altLang="ja-JP" sz="2000" dirty="0" err="1">
                <a:latin typeface="Arial" panose="020B0604020202020204" pitchFamily="34" charset="0"/>
                <a:cs typeface="Arial" panose="020B0604020202020204" pitchFamily="34" charset="0"/>
              </a:rPr>
              <a:t>sidelink</a:t>
            </a:r>
            <a:r>
              <a:rPr lang="en-US" altLang="ja-JP" sz="2000" dirty="0">
                <a:latin typeface="Arial" panose="020B0604020202020204" pitchFamily="34" charset="0"/>
                <a:cs typeface="Arial" panose="020B0604020202020204" pitchFamily="34" charset="0"/>
              </a:rPr>
              <a:t> transmission </a:t>
            </a:r>
          </a:p>
          <a:p>
            <a:pPr lvl="1"/>
            <a:r>
              <a:rPr lang="en-US" altLang="ja-JP" sz="2000" dirty="0">
                <a:latin typeface="Arial" panose="020B0604020202020204" pitchFamily="34" charset="0"/>
                <a:cs typeface="Arial" panose="020B0604020202020204" pitchFamily="34" charset="0"/>
              </a:rPr>
              <a:t>Access and backhaul</a:t>
            </a:r>
          </a:p>
          <a:p>
            <a:pPr lvl="1"/>
            <a:r>
              <a:rPr lang="en-US" altLang="ja-JP" sz="2000" dirty="0">
                <a:latin typeface="Arial" panose="020B0604020202020204" pitchFamily="34" charset="0"/>
                <a:cs typeface="Arial" panose="020B0604020202020204" pitchFamily="34" charset="0"/>
              </a:rPr>
              <a:t>Operation in licensed and at least licensed-assisted operation in unlicensed band</a:t>
            </a:r>
          </a:p>
          <a:p>
            <a:endParaRPr lang="en-US" altLang="ja-JP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37310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Proposal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67544" y="1412776"/>
            <a:ext cx="8229600" cy="4968552"/>
          </a:xfrm>
        </p:spPr>
        <p:txBody>
          <a:bodyPr>
            <a:noAutofit/>
          </a:bodyPr>
          <a:lstStyle/>
          <a:p>
            <a:pPr lvl="0"/>
            <a:r>
              <a:rPr lang="en-US" altLang="ja-JP" sz="2400" dirty="0">
                <a:latin typeface="Arial" panose="020B0604020202020204" pitchFamily="34" charset="0"/>
                <a:cs typeface="Arial" panose="020B0604020202020204" pitchFamily="34" charset="0"/>
              </a:rPr>
              <a:t>Study flexible/dynamic TDD, including both downlink and uplink transmissions in the same subframe interval</a:t>
            </a:r>
          </a:p>
          <a:p>
            <a:pPr lvl="0"/>
            <a:r>
              <a:rPr lang="en-US" altLang="ja-JP" sz="2400" dirty="0">
                <a:latin typeface="Arial" panose="020B0604020202020204" pitchFamily="34" charset="0"/>
                <a:cs typeface="Arial" panose="020B0604020202020204" pitchFamily="34" charset="0"/>
              </a:rPr>
              <a:t>Study enhanced massive MIMO analog/digital/hybrid beam-forming </a:t>
            </a:r>
            <a:endParaRPr lang="ja-JP" altLang="ja-JP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r>
              <a:rPr lang="en-US" altLang="ja-JP" sz="2400" dirty="0">
                <a:latin typeface="Arial" panose="020B0604020202020204" pitchFamily="34" charset="0"/>
                <a:cs typeface="Arial" panose="020B0604020202020204" pitchFamily="34" charset="0"/>
              </a:rPr>
              <a:t>Study multiple access mechanisms including UL-grant less transmission, contention-based transmission, non-orthogonal multiple access</a:t>
            </a:r>
          </a:p>
          <a:p>
            <a:pPr marL="0" lvl="0" indent="0">
              <a:buNone/>
            </a:pPr>
            <a:endParaRPr lang="en-US" altLang="ja-JP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833798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</TotalTime>
  <Words>144</Words>
  <Application>Microsoft Office PowerPoint</Application>
  <PresentationFormat>画面に合わせる (4:3)</PresentationFormat>
  <Paragraphs>21</Paragraphs>
  <Slides>3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3</vt:i4>
      </vt:variant>
    </vt:vector>
  </HeadingPairs>
  <TitlesOfParts>
    <vt:vector size="7" baseType="lpstr">
      <vt:lpstr>ＭＳ Ｐゴシック</vt:lpstr>
      <vt:lpstr>Arial</vt:lpstr>
      <vt:lpstr>Calibri</vt:lpstr>
      <vt:lpstr>Office テーマ</vt:lpstr>
      <vt:lpstr>WF on Overview of NR</vt:lpstr>
      <vt:lpstr>Proposal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Overview of NR</dc:title>
  <dc:creator>5132603</dc:creator>
  <cp:lastModifiedBy>sano</cp:lastModifiedBy>
  <cp:revision>21</cp:revision>
  <dcterms:created xsi:type="dcterms:W3CDTF">2016-04-11T23:33:51Z</dcterms:created>
  <dcterms:modified xsi:type="dcterms:W3CDTF">2016-04-12T06:45:57Z</dcterms:modified>
</cp:coreProperties>
</file>