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84582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NB-PRACH power ramping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HW, </a:t>
            </a:r>
            <a:r>
              <a:rPr lang="en-US" altLang="zh-CN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[Ericsson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>
                <a:solidFill>
                  <a:schemeClr val="tx1"/>
                </a:solidFill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</a:rPr>
              <a:t>Sierra wireless</a:t>
            </a:r>
            <a:r>
              <a:rPr lang="en-US" altLang="zh-CN" sz="2800" dirty="0">
                <a:solidFill>
                  <a:schemeClr val="tx1"/>
                </a:solidFill>
              </a:rPr>
              <a:t>]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R1-163595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745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Meeting #84bis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Busan, Korea, 11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- 15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April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7.2.1.2.4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462744" cy="49665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It is ran1 understanding that the following power ramping equation can be reused for NB-PRACH but one </a:t>
            </a:r>
            <a:r>
              <a:rPr lang="en-US" sz="2400" dirty="0"/>
              <a:t>item </a:t>
            </a:r>
            <a:r>
              <a:rPr lang="en-US" sz="1600" dirty="0"/>
              <a:t>(– 10*log</a:t>
            </a:r>
            <a:r>
              <a:rPr lang="en-US" sz="1600" baseline="-25000" dirty="0"/>
              <a:t>10</a:t>
            </a:r>
            <a:r>
              <a:rPr lang="en-US" sz="1600" dirty="0"/>
              <a:t>(</a:t>
            </a:r>
            <a:r>
              <a:rPr lang="en-US" sz="1600" i="1" dirty="0" err="1"/>
              <a:t>numRepetitionPerPreambleAttempt</a:t>
            </a:r>
            <a:r>
              <a:rPr lang="en-US" sz="1600" i="1" dirty="0"/>
              <a:t>) </a:t>
            </a:r>
            <a:r>
              <a:rPr lang="en-US" sz="2400" i="1" dirty="0"/>
              <a:t> </a:t>
            </a:r>
            <a:r>
              <a:rPr lang="en-US" sz="2400" i="1" dirty="0" smtClean="0"/>
              <a:t> </a:t>
            </a:r>
            <a:r>
              <a:rPr lang="en-US" sz="2400" dirty="0" smtClean="0"/>
              <a:t>to adjust  repetition’s effect need to be added</a:t>
            </a:r>
          </a:p>
          <a:p>
            <a:pPr lvl="1"/>
            <a:r>
              <a:rPr lang="en-US" altLang="zh-CN" sz="2000" dirty="0" smtClean="0"/>
              <a:t>Set PREAMBLE_RECEIVED_TARGET_POWER to </a:t>
            </a:r>
            <a:r>
              <a:rPr lang="en-US" altLang="zh-CN" sz="2000" i="1" dirty="0" smtClean="0"/>
              <a:t>preambleInitialReceivedTargetPower</a:t>
            </a:r>
            <a:r>
              <a:rPr lang="en-US" altLang="zh-CN" sz="2000" dirty="0" smtClean="0"/>
              <a:t> + DELTA_PREAMBLE + (PREAMBLE_TRANSMISSION_COUNTER – 1) * </a:t>
            </a:r>
            <a:r>
              <a:rPr lang="en-US" altLang="zh-CN" sz="2000" i="1" dirty="0" err="1" smtClean="0"/>
              <a:t>powerRampingStep</a:t>
            </a:r>
            <a:r>
              <a:rPr lang="en-US" sz="2000" dirty="0"/>
              <a:t> – 10*log</a:t>
            </a:r>
            <a:r>
              <a:rPr lang="en-US" sz="2000" baseline="-25000" dirty="0"/>
              <a:t>10</a:t>
            </a:r>
            <a:r>
              <a:rPr lang="en-US" sz="2000" dirty="0"/>
              <a:t>(</a:t>
            </a:r>
            <a:r>
              <a:rPr lang="en-US" sz="2000" i="1" dirty="0" err="1"/>
              <a:t>numRepetitionPerPreambleAttempt</a:t>
            </a:r>
            <a:r>
              <a:rPr lang="en-US" sz="2000" i="1" dirty="0"/>
              <a:t>)</a:t>
            </a:r>
            <a:endParaRPr lang="en-US" altLang="zh-CN" sz="2000" i="1" dirty="0" smtClean="0"/>
          </a:p>
          <a:p>
            <a:pPr lvl="2"/>
            <a:r>
              <a:rPr lang="en-US" altLang="zh-CN" sz="1600" dirty="0" smtClean="0"/>
              <a:t>DELTA_PREAMBLE is set to 0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marL="571500" indent="-457200"/>
            <a:r>
              <a:rPr lang="en-US" sz="2400" dirty="0" smtClean="0"/>
              <a:t>Inform RAN2 about this RAN1 understanding</a:t>
            </a:r>
            <a:endParaRPr lang="en-US" sz="2400" dirty="0"/>
          </a:p>
          <a:p>
            <a:pPr marL="51435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9388</TotalTime>
  <Words>95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WF on NB-PRACH power ramping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Uplink Power Control  for NB-IoT</dc:title>
  <dc:creator>ZTE</dc:creator>
  <cp:lastModifiedBy>Shupeng Li</cp:lastModifiedBy>
  <cp:revision>505</cp:revision>
  <dcterms:created xsi:type="dcterms:W3CDTF">2014-10-08T06:45:16Z</dcterms:created>
  <dcterms:modified xsi:type="dcterms:W3CDTF">2016-04-13T05:29:48Z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