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  <p:sldId id="26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Collision Handling </a:t>
            </a: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R1-163589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11th -15th April 2016 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 smtClean="0"/>
              <a:t>For PDSCH_SI carrying SI messages,</a:t>
            </a:r>
          </a:p>
          <a:p>
            <a:pPr lvl="1"/>
            <a:r>
              <a:rPr lang="en-US" sz="2400" dirty="0" smtClean="0"/>
              <a:t>When </a:t>
            </a:r>
            <a:r>
              <a:rPr lang="en-US" sz="2400" dirty="0"/>
              <a:t>PDSCH_SI </a:t>
            </a:r>
            <a:r>
              <a:rPr lang="en-US" sz="2400" dirty="0" smtClean="0"/>
              <a:t>overlaps with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occupied by PBCH/PSS/SSS/SIB1, the </a:t>
            </a:r>
            <a:r>
              <a:rPr lang="en-US" sz="2400" dirty="0"/>
              <a:t>PDSCH_SI</a:t>
            </a:r>
            <a:r>
              <a:rPr lang="en-US" sz="2400" dirty="0" smtClean="0"/>
              <a:t> is postponed to next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</a:t>
            </a:r>
          </a:p>
          <a:p>
            <a:pPr lvl="1"/>
            <a:r>
              <a:rPr lang="en-US" sz="2400" dirty="0" err="1" smtClean="0"/>
              <a:t>Subframes</a:t>
            </a:r>
            <a:r>
              <a:rPr lang="en-US" sz="2400" dirty="0" smtClean="0"/>
              <a:t> occupied by PDSCH_SI are treated as invalid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by NPDCCH and other PDSCH </a:t>
            </a:r>
          </a:p>
          <a:p>
            <a:pPr lvl="2"/>
            <a:r>
              <a:rPr lang="en-US" sz="2000" dirty="0" smtClean="0"/>
              <a:t>The NPDCCH and other PDSCH are postponed</a:t>
            </a:r>
            <a:endParaRPr lang="en-US" sz="2000" dirty="0" smtClean="0"/>
          </a:p>
          <a:p>
            <a:pPr lvl="1"/>
            <a:endParaRPr lang="en-US" sz="20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07165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 smtClean="0"/>
              <a:t>When NPDCCH/NPDSCH/NPUSCH repetition overlap with measurement gap</a:t>
            </a:r>
            <a:endParaRPr lang="en-US" dirty="0"/>
          </a:p>
          <a:p>
            <a:pPr lvl="1" hangingPunct="0"/>
            <a:r>
              <a:rPr lang="en-US" dirty="0"/>
              <a:t>The UE shall assume </a:t>
            </a:r>
            <a:r>
              <a:rPr lang="en-US" dirty="0"/>
              <a:t>NPDCCH/NPDSCH/NPUSCH</a:t>
            </a:r>
            <a:r>
              <a:rPr lang="en-US" dirty="0" smtClean="0"/>
              <a:t> repetition in </a:t>
            </a:r>
            <a:r>
              <a:rPr lang="en-US" dirty="0"/>
              <a:t>the </a:t>
            </a:r>
            <a:r>
              <a:rPr lang="en-US" dirty="0" smtClean="0"/>
              <a:t>overlapping </a:t>
            </a:r>
            <a:r>
              <a:rPr lang="en-US" dirty="0" err="1" smtClean="0"/>
              <a:t>subframe</a:t>
            </a:r>
            <a:r>
              <a:rPr lang="en-US" dirty="0" smtClean="0"/>
              <a:t>(s) </a:t>
            </a:r>
            <a:r>
              <a:rPr lang="en-US" dirty="0"/>
              <a:t>is dropped, and the unavailable </a:t>
            </a:r>
            <a:r>
              <a:rPr lang="en-US" dirty="0" err="1" smtClean="0"/>
              <a:t>subframe</a:t>
            </a:r>
            <a:r>
              <a:rPr lang="en-US" dirty="0" smtClean="0"/>
              <a:t>(s) </a:t>
            </a:r>
            <a:r>
              <a:rPr lang="en-US" dirty="0"/>
              <a:t>is counted in the repetition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802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hangingPunct="0"/>
            <a:r>
              <a:rPr lang="en-US" dirty="0"/>
              <a:t>In case of collision between a scheduled NPUSCH transmission and NPRACH resources,</a:t>
            </a:r>
          </a:p>
          <a:p>
            <a:pPr lvl="1" hangingPunct="0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UEs drop NPUSCH transmissions in the </a:t>
            </a:r>
            <a:r>
              <a:rPr lang="en-US" dirty="0" err="1"/>
              <a:t>subframes</a:t>
            </a:r>
            <a:r>
              <a:rPr lang="en-US" dirty="0"/>
              <a:t> that collide with the NPRACH </a:t>
            </a:r>
            <a:r>
              <a:rPr lang="en-US" dirty="0" smtClean="0"/>
              <a:t>resources</a:t>
            </a:r>
            <a:endParaRPr lang="en-US" dirty="0"/>
          </a:p>
          <a:p>
            <a:r>
              <a:rPr lang="en-US" dirty="0"/>
              <a:t>UEs in lower coverage treat NPRACH opportunities that collide with NPRACH opportunities of higher coverage level(</a:t>
            </a:r>
            <a:r>
              <a:rPr lang="en-US" dirty="0" err="1"/>
              <a:t>es</a:t>
            </a:r>
            <a:r>
              <a:rPr lang="en-US" dirty="0"/>
              <a:t>) as invalid. </a:t>
            </a:r>
          </a:p>
          <a:p>
            <a:pPr lvl="1"/>
            <a:r>
              <a:rPr lang="en-US" dirty="0"/>
              <a:t>UEs only use valid NPRACH opportunities for </a:t>
            </a:r>
            <a:r>
              <a:rPr lang="en-US" dirty="0" smtClean="0"/>
              <a:t>Msg1 transmission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685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</TotalTime>
  <Words>171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Collision Handling for NB-IoT</vt:lpstr>
      <vt:lpstr>Proposal (1)</vt:lpstr>
      <vt:lpstr>Proposal (2)</vt:lpstr>
      <vt:lpstr>Proposal (3)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85</cp:revision>
  <dcterms:created xsi:type="dcterms:W3CDTF">2006-08-16T00:00:00Z</dcterms:created>
  <dcterms:modified xsi:type="dcterms:W3CDTF">2016-04-12T06:06:20Z</dcterms:modified>
</cp:coreProperties>
</file>