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general SRS aspects in </a:t>
            </a:r>
            <a:r>
              <a:rPr lang="en-US" dirty="0" err="1" smtClean="0"/>
              <a:t>eLAA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CATT,…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#84bis	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163586</a:t>
            </a:r>
            <a:endParaRPr lang="en-US" altLang="zh-CN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err="1">
                <a:latin typeface="Times New Roman" pitchFamily="18" charset="0"/>
                <a:cs typeface="Times New Roman" pitchFamily="18" charset="0"/>
              </a:rPr>
              <a:t>Busan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, Korea</a:t>
            </a: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15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April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8600" y="13716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7.3.1.2</a:t>
            </a:r>
            <a:endParaRPr lang="en-US" altLang="ko-KR" dirty="0"/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Only wideband SRS is supported in </a:t>
            </a:r>
            <a:r>
              <a:rPr lang="en-US" dirty="0" err="1" smtClean="0"/>
              <a:t>eLAA</a:t>
            </a:r>
            <a:r>
              <a:rPr lang="en-US" dirty="0" smtClean="0"/>
              <a:t>, coving 10MHz and 20MHz bandwidth</a:t>
            </a:r>
          </a:p>
          <a:p>
            <a:pPr lvl="2"/>
            <a:r>
              <a:rPr lang="en-US" dirty="0" smtClean="0"/>
              <a:t>FFS: extending or shifting the current 48P</a:t>
            </a:r>
            <a:r>
              <a:rPr lang="en-US" sz="1400" dirty="0" smtClean="0"/>
              <a:t> </a:t>
            </a:r>
            <a:r>
              <a:rPr lang="en-US" dirty="0" smtClean="0"/>
              <a:t>RB/96PRB SRS to the full bandwidth</a:t>
            </a:r>
          </a:p>
          <a:p>
            <a:r>
              <a:rPr lang="en-US" dirty="0" smtClean="0"/>
              <a:t>The SRS parameters are configured by high-layer signaling</a:t>
            </a:r>
          </a:p>
          <a:p>
            <a:pPr lvl="1"/>
            <a:r>
              <a:rPr lang="en-US" dirty="0" smtClean="0"/>
              <a:t>Several set of SRS parameters could be configured, </a:t>
            </a:r>
            <a:r>
              <a:rPr lang="en-US" dirty="0" err="1" smtClean="0"/>
              <a:t>e.g</a:t>
            </a:r>
            <a:r>
              <a:rPr lang="en-US" dirty="0" smtClean="0"/>
              <a:t>, comb, </a:t>
            </a:r>
            <a:r>
              <a:rPr lang="en-US" dirty="0" err="1" smtClean="0"/>
              <a:t>cs</a:t>
            </a:r>
            <a:endParaRPr lang="en-US" dirty="0" smtClean="0"/>
          </a:p>
          <a:p>
            <a:pPr lvl="1"/>
            <a:r>
              <a:rPr lang="en-US" dirty="0" smtClean="0"/>
              <a:t>FFS SRS </a:t>
            </a:r>
            <a:r>
              <a:rPr lang="en-US" dirty="0" err="1" smtClean="0"/>
              <a:t>subframe</a:t>
            </a:r>
            <a:r>
              <a:rPr lang="en-US" dirty="0" smtClean="0"/>
              <a:t> configuration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aperiodic</a:t>
            </a:r>
            <a:r>
              <a:rPr lang="en-US" dirty="0" smtClean="0"/>
              <a:t> SRS transmissions are triggered by dynamic signaling</a:t>
            </a:r>
          </a:p>
          <a:p>
            <a:r>
              <a:rPr lang="en-US" dirty="0" smtClean="0"/>
              <a:t>For SRS structure</a:t>
            </a:r>
          </a:p>
          <a:p>
            <a:pPr lvl="1"/>
            <a:r>
              <a:rPr lang="en-US" dirty="0" smtClean="0"/>
              <a:t>Comb-like structure is the baseline</a:t>
            </a:r>
          </a:p>
          <a:p>
            <a:pPr lvl="1"/>
            <a:r>
              <a:rPr lang="en-US" dirty="0" smtClean="0"/>
              <a:t>FFS multi-RB interlace structure or a combination of both; 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48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general SRS aspects in eLAA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general SRS aspects in eLAA</dc:title>
  <dc:creator>Xiayuan (XiaYuan, WN)</dc:creator>
  <cp:lastModifiedBy>Huawei</cp:lastModifiedBy>
  <cp:revision>18</cp:revision>
  <dcterms:created xsi:type="dcterms:W3CDTF">2006-08-16T00:00:00Z</dcterms:created>
  <dcterms:modified xsi:type="dcterms:W3CDTF">2016-04-12T03:52:59Z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(3)9wO04JK0PfoynazUBzfZXi266D5xzoe4Y6tvC3XWEpfNyXTEQ1z3J5PM+QkBmNcMK7G/yXgC
bzGznlhrcD8z+Ocng75fY8ix59XEhOMEcgmQN3lxLZSM2g/I3rMw8XN5iVK3hUIFN7ZhyPP4
7ri4YrmsEOpLZnxiPH4O85aPqkwPOEsClI34jImHdGD9gqTAurGxGQFRArbMw4+C5f+dQef8
jpKG2PZDz+4cTGiSJl</vt:lpwstr>
  </property>
  <property fmtid="{D5CDD505-2E9C-101B-9397-08002B2CF9AE}" pid="3" name="_2015_ms_pID_7253431">
    <vt:lpwstr>CEqoBqCV7MM2bOaxzXxwLap55ppCqQTIUp20224nSmjhP7hmiU8Nou
Q+TdyGqxskK4wlTekrvvxnx/AeDSP7oT/pEOjWEifioGKl6tLjBvTHjonHf0ROjxI9+ysNf7
MMAr4gV3aYnkgKsCcRSBLMlCriG3gkr9kDla0GL4BBXI2Sxdmv8Sy3eeVOsy0EX1kTCJuRKp
uqL/BzZP6rFkC0mIzV1qYb+8rlgSXtL9Py1p</vt:lpwstr>
  </property>
  <property fmtid="{D5CDD505-2E9C-101B-9397-08002B2CF9AE}" pid="4" name="_2015_ms_pID_7253432">
    <vt:lpwstr>Avvwh1Yx6SmWatOawZR5tzo=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1460430157</vt:lpwstr>
  </property>
</Properties>
</file>