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1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SRS without PUSCH in </a:t>
            </a:r>
            <a:r>
              <a:rPr lang="en-US" dirty="0" err="1" smtClean="0"/>
              <a:t>eLAA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Qualcomm…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#84bis	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163585</a:t>
            </a:r>
            <a:endParaRPr lang="en-US" altLang="zh-CN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err="1">
                <a:latin typeface="Times New Roman" pitchFamily="18" charset="0"/>
                <a:cs typeface="Times New Roman" pitchFamily="18" charset="0"/>
              </a:rPr>
              <a:t>Busan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, Korea</a:t>
            </a: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15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April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7.3.1.2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After the RAN1 84 meeting, there was an email discussion [84-15] on SRS without PUSCH in </a:t>
            </a:r>
            <a:r>
              <a:rPr lang="en-US" dirty="0" err="1" smtClean="0"/>
              <a:t>eLAA</a:t>
            </a:r>
            <a:endParaRPr lang="en-US" dirty="0" smtClean="0"/>
          </a:p>
          <a:p>
            <a:r>
              <a:rPr lang="en-US" dirty="0" smtClean="0"/>
              <a:t>The summary is in the contribution R1-162729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6950075" y="4797425"/>
          <a:ext cx="1155700" cy="685800"/>
        </p:xfrm>
        <a:graphic>
          <a:graphicData uri="http://schemas.openxmlformats.org/presentationml/2006/ole">
            <p:oleObj spid="_x0000_s1027" name="Packager Shell Object" showAsIcon="1" r:id="rId3" imgW="1155960" imgH="685800" progId="Package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FFS: Periodic SRS without PUSCH is not supported in Rel-14 </a:t>
            </a:r>
            <a:r>
              <a:rPr lang="en-US" dirty="0" err="1" smtClean="0"/>
              <a:t>eLAA</a:t>
            </a:r>
            <a:r>
              <a:rPr lang="en-US" dirty="0" smtClean="0"/>
              <a:t> WI</a:t>
            </a:r>
          </a:p>
          <a:p>
            <a:r>
              <a:rPr lang="en-US" dirty="0" smtClean="0"/>
              <a:t>A-periodic SRS without PUSCH is supported in Rel-14 </a:t>
            </a:r>
            <a:r>
              <a:rPr lang="en-US" dirty="0" err="1" smtClean="0"/>
              <a:t>eLAA</a:t>
            </a:r>
            <a:r>
              <a:rPr lang="en-US" dirty="0" smtClean="0"/>
              <a:t> WI</a:t>
            </a:r>
          </a:p>
          <a:p>
            <a:r>
              <a:rPr lang="en-US" dirty="0" smtClean="0"/>
              <a:t>LBT for </a:t>
            </a:r>
            <a:r>
              <a:rPr lang="en-US" dirty="0" err="1" smtClean="0"/>
              <a:t>aperiodic</a:t>
            </a:r>
            <a:r>
              <a:rPr lang="en-US" dirty="0" smtClean="0"/>
              <a:t> SRS without PUSCH</a:t>
            </a:r>
          </a:p>
          <a:p>
            <a:pPr lvl="1"/>
            <a:r>
              <a:rPr lang="en-US" sz="3200" dirty="0" smtClean="0"/>
              <a:t>25us one-shot LBT within </a:t>
            </a:r>
            <a:r>
              <a:rPr lang="en-US" sz="3200" dirty="0" err="1" smtClean="0"/>
              <a:t>eNB</a:t>
            </a:r>
            <a:r>
              <a:rPr lang="en-US" sz="3200" dirty="0" smtClean="0"/>
              <a:t> MCOT;</a:t>
            </a:r>
          </a:p>
          <a:p>
            <a:pPr lvl="1"/>
            <a:r>
              <a:rPr lang="en-US" sz="3200" dirty="0" smtClean="0"/>
              <a:t>FFS 25us one-shot LBT or cat.4 LBT with high LBT priority class outside of </a:t>
            </a:r>
            <a:r>
              <a:rPr lang="en-US" sz="3200" dirty="0" err="1" smtClean="0"/>
              <a:t>eNB</a:t>
            </a:r>
            <a:r>
              <a:rPr lang="en-US" sz="3200" dirty="0" smtClean="0"/>
              <a:t> MCOT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SRS without PUSCH can be transmitted on UL symbols in the ending partial </a:t>
            </a:r>
            <a:r>
              <a:rPr lang="en-US" dirty="0" err="1" smtClean="0"/>
              <a:t>subframe</a:t>
            </a:r>
            <a:r>
              <a:rPr lang="en-US" dirty="0" smtClean="0"/>
              <a:t>, or in the 1</a:t>
            </a:r>
            <a:r>
              <a:rPr lang="en-US" baseline="30000" dirty="0" smtClean="0"/>
              <a:t>st</a:t>
            </a:r>
            <a:r>
              <a:rPr lang="en-US" dirty="0" smtClean="0"/>
              <a:t> valid symbol of the UL </a:t>
            </a:r>
            <a:r>
              <a:rPr lang="en-US" dirty="0" err="1" smtClean="0"/>
              <a:t>subframe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143000" y="3505200"/>
            <a:ext cx="1447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133600" y="3505200"/>
            <a:ext cx="152400" cy="685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0" y="3505200"/>
            <a:ext cx="152400" cy="685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981200" y="3505200"/>
            <a:ext cx="152400" cy="685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438400" y="3505200"/>
            <a:ext cx="152400" cy="6858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219200" y="4126468"/>
            <a:ext cx="826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DwPTS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33600" y="4191000"/>
            <a:ext cx="518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SRS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876800" y="3505200"/>
            <a:ext cx="1447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876800" y="3505200"/>
            <a:ext cx="152400" cy="685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029200" y="3505200"/>
            <a:ext cx="152400" cy="6858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876800" y="4126468"/>
            <a:ext cx="518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SRS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410200" y="4126468"/>
            <a:ext cx="824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PUSCH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5029200" y="4419600"/>
            <a:ext cx="152400" cy="6858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6705600" y="3657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677628" y="46482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257800" y="4736068"/>
            <a:ext cx="971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SRS only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381000" y="3657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SRS without PUSCH can be triggered by dynamic signaling,  for example</a:t>
            </a:r>
          </a:p>
          <a:p>
            <a:pPr lvl="1"/>
            <a:r>
              <a:rPr lang="en-US" dirty="0" smtClean="0"/>
              <a:t>Common DCI, </a:t>
            </a:r>
          </a:p>
          <a:p>
            <a:pPr lvl="1"/>
            <a:r>
              <a:rPr lang="en-US" dirty="0" smtClean="0"/>
              <a:t>Group DCI</a:t>
            </a:r>
          </a:p>
          <a:p>
            <a:pPr lvl="1"/>
            <a:r>
              <a:rPr lang="en-US" dirty="0" smtClean="0"/>
              <a:t>DL grants</a:t>
            </a:r>
          </a:p>
          <a:p>
            <a:pPr lvl="1"/>
            <a:r>
              <a:rPr lang="en-US" dirty="0" smtClean="0"/>
              <a:t>One or several of the above options may apply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171</Words>
  <Application>Microsoft Office PowerPoint</Application>
  <PresentationFormat>On-screen Show (4:3)</PresentationFormat>
  <Paragraphs>34</Paragraphs>
  <Slides>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Packager Shell Object</vt:lpstr>
      <vt:lpstr>WF on SRS without PUSCH in eLAA</vt:lpstr>
      <vt:lpstr>Background</vt:lpstr>
      <vt:lpstr>Proposals</vt:lpstr>
      <vt:lpstr>Proposal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without PUSCH in eLAA</dc:title>
  <dc:creator>Xiayuan (XiaYuan, WN)</dc:creator>
  <cp:lastModifiedBy>Huawei</cp:lastModifiedBy>
  <cp:revision>28</cp:revision>
  <dcterms:created xsi:type="dcterms:W3CDTF">2006-08-16T00:00:00Z</dcterms:created>
  <dcterms:modified xsi:type="dcterms:W3CDTF">2016-04-12T03:52:44Z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(3)NKqtlZ7gMCQgtFlUBwA3MKMHn1LRkRY4w//+PBdSbyOmfYax0DJVELuDXqi27nKbuhE6Fe0F
2UsLntK0V7siLsyT7Nn3ix3iZ5dYUT4y6p0SemTO5nQJ8Z5azB2Z5FLlU9e2E419y27HpT0p
SD7DE4XkIjENj+F6Ow5MvvgNj/lY1elKJ9eT2GKRUmeLH+QU5aNtI5h66xHOq33q1sevXYw1
K2CYdznSSR5NGyF1fb</vt:lpwstr>
  </property>
  <property fmtid="{D5CDD505-2E9C-101B-9397-08002B2CF9AE}" pid="3" name="_2015_ms_pID_7253431">
    <vt:lpwstr>QL1a0Ldj+RgWgWfgYLEqETi/f8IC84u/Kia0pIP+ZpnSQNEceOAteF
XdDG+6MEkT0XV1tKi2+lfd5UYKNZAJBetiFrbxeE6IB9FeKjQRZaptmtWVIboTDwOYzTZV1Y
NfyzP6Yj6ecRPiDPlSF67h3sCSQW+L2dwjmxheEFWxUHSeC558m4bOSwowCpzBTUkrBuoE8n
Fy6Q/1cRjg5+VQJqZiH+rpY9Lz4gr5u+cRi7</vt:lpwstr>
  </property>
  <property fmtid="{D5CDD505-2E9C-101B-9397-08002B2CF9AE}" pid="4" name="_2015_ms_pID_7253432">
    <vt:lpwstr>jZnDGkT/xanbvuoTUVylThsM8pRyDhuE/wAP
uN6QDQWQ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1460430157</vt:lpwstr>
  </property>
</Properties>
</file>