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9" r:id="rId3"/>
    <p:sldId id="28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2" d="100"/>
          <a:sy n="72" d="100"/>
        </p:scale>
        <p:origin x="-16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</a:t>
            </a:r>
            <a:r>
              <a:rPr lang="en-US" altLang="ja-JP" smtClean="0"/>
              <a:t>blocked CCA </a:t>
            </a:r>
            <a:r>
              <a:rPr lang="en-US" altLang="ja-JP" dirty="0" smtClean="0"/>
              <a:t>at UE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Panasonic, ZTE, Nubia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R1-163576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8750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#84b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Busan, Korea, 11th - 15th April </a:t>
            </a:r>
            <a:r>
              <a:rPr lang="en-US" altLang="ja-JP" sz="2400" dirty="0" smtClean="0"/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sz="2800" dirty="0" smtClean="0"/>
              <a:t>It is required to distinguish the following three cases:</a:t>
            </a:r>
          </a:p>
          <a:p>
            <a:pPr lvl="1"/>
            <a:r>
              <a:rPr lang="en-US" altLang="ko-KR" sz="2400" dirty="0" smtClean="0"/>
              <a:t>Case 1 (missed UL grant);</a:t>
            </a:r>
            <a:br>
              <a:rPr lang="en-US" altLang="ko-KR" sz="2400" dirty="0" smtClean="0"/>
            </a:br>
            <a:r>
              <a:rPr lang="en-US" altLang="ko-KR" sz="2400" dirty="0" smtClean="0"/>
              <a:t>UL grant is failed to be received at UE</a:t>
            </a:r>
          </a:p>
          <a:p>
            <a:pPr lvl="1"/>
            <a:r>
              <a:rPr lang="en-US" altLang="ko-KR" sz="2400" dirty="0" smtClean="0"/>
              <a:t>Case 2 (blocked CCA);</a:t>
            </a:r>
            <a:br>
              <a:rPr lang="en-US" altLang="ko-KR" sz="2400" dirty="0" smtClean="0"/>
            </a:br>
            <a:r>
              <a:rPr lang="en-US" altLang="ko-KR" sz="2400" dirty="0" smtClean="0"/>
              <a:t>CCA is blocked at the UE successfully receiving UL grant</a:t>
            </a:r>
          </a:p>
          <a:p>
            <a:pPr lvl="1"/>
            <a:r>
              <a:rPr lang="en-US" altLang="ko-KR" sz="2400" dirty="0" smtClean="0"/>
              <a:t>Case 3 (bad UL link quality);</a:t>
            </a:r>
            <a:br>
              <a:rPr lang="en-US" altLang="ko-KR" sz="2400" dirty="0" smtClean="0"/>
            </a:br>
            <a:r>
              <a:rPr lang="en-US" altLang="ko-KR" sz="2400" dirty="0" smtClean="0"/>
              <a:t>UL data is failed to be received at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due to low SINR</a:t>
            </a:r>
          </a:p>
          <a:p>
            <a:pPr lvl="1"/>
            <a:endParaRPr lang="en-US" altLang="ko-KR" sz="2400" dirty="0"/>
          </a:p>
          <a:p>
            <a:r>
              <a:rPr lang="en-US" altLang="ko-KR" sz="2800" dirty="0" smtClean="0"/>
              <a:t>Possible impacts from the ambiguity</a:t>
            </a:r>
          </a:p>
          <a:p>
            <a:pPr lvl="1"/>
            <a:r>
              <a:rPr lang="en-US" altLang="ko-KR" sz="2400" dirty="0" smtClean="0"/>
              <a:t>HARQ buffer management at </a:t>
            </a:r>
            <a:r>
              <a:rPr lang="en-US" altLang="ko-KR" sz="2400" dirty="0" err="1" smtClean="0"/>
              <a:t>eNB</a:t>
            </a:r>
            <a:endParaRPr lang="en-US" altLang="ko-KR" sz="2400" dirty="0" smtClean="0"/>
          </a:p>
          <a:p>
            <a:pPr lvl="1"/>
            <a:r>
              <a:rPr lang="en-US" altLang="ko-KR" sz="2400" dirty="0" smtClean="0"/>
              <a:t>HARQ procedure and UL channel access</a:t>
            </a:r>
          </a:p>
        </p:txBody>
      </p:sp>
    </p:spTree>
    <p:extLst>
      <p:ext uri="{BB962C8B-B14F-4D97-AF65-F5344CB8AC3E}">
        <p14:creationId xmlns:p14="http://schemas.microsoft.com/office/powerpoint/2010/main" val="4174514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New indication of successful or failed LBT for PUSCH should be supported</a:t>
            </a:r>
          </a:p>
          <a:p>
            <a:pPr lvl="1"/>
            <a:r>
              <a:rPr lang="en-US" altLang="ko-KR" sz="2200" dirty="0" smtClean="0"/>
              <a:t>New </a:t>
            </a:r>
            <a:r>
              <a:rPr lang="en-US" altLang="ko-KR" sz="2200" dirty="0"/>
              <a:t>UCI to indicate </a:t>
            </a:r>
            <a:r>
              <a:rPr lang="en-US" altLang="ko-KR" sz="2200" dirty="0" smtClean="0"/>
              <a:t>LBT result at CCA</a:t>
            </a:r>
            <a:endParaRPr lang="en-US" altLang="ko-KR" sz="2200" dirty="0"/>
          </a:p>
          <a:p>
            <a:pPr lvl="1"/>
            <a:r>
              <a:rPr lang="en-US" altLang="ko-KR" sz="2200" dirty="0" smtClean="0"/>
              <a:t>FFS: potential impacts of new indication </a:t>
            </a:r>
          </a:p>
          <a:p>
            <a:pPr lvl="2"/>
            <a:r>
              <a:rPr lang="en-US" altLang="ko-KR" sz="2000" dirty="0" smtClean="0"/>
              <a:t>UL HARQ (e.g. reduced HARQ buffer corruption)</a:t>
            </a:r>
          </a:p>
          <a:p>
            <a:pPr lvl="2"/>
            <a:r>
              <a:rPr lang="en-US" altLang="ko-KR" sz="2000" dirty="0" smtClean="0"/>
              <a:t>UL grant (e.g. fast UL grant for retransmission)</a:t>
            </a:r>
          </a:p>
          <a:p>
            <a:pPr lvl="2"/>
            <a:r>
              <a:rPr lang="en-US" altLang="ko-KR" sz="2000" dirty="0"/>
              <a:t>UL channel access (e.g. </a:t>
            </a:r>
            <a:r>
              <a:rPr lang="en-US" altLang="ko-KR" sz="2000" dirty="0" smtClean="0"/>
              <a:t>LBT contention window adaptation)</a:t>
            </a:r>
          </a:p>
          <a:p>
            <a:pPr lvl="2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671781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7667</TotalTime>
  <Words>111</Words>
  <Application>Microsoft Office PowerPoint</Application>
  <PresentationFormat>화면 슬라이드 쇼(4:3)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テーマ</vt:lpstr>
      <vt:lpstr>WF on blocked CCA at UE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S.H.Park_r3</cp:lastModifiedBy>
  <cp:revision>388</cp:revision>
  <dcterms:created xsi:type="dcterms:W3CDTF">2014-09-26T23:14:47Z</dcterms:created>
  <dcterms:modified xsi:type="dcterms:W3CDTF">2016-04-12T03:00:42Z</dcterms:modified>
</cp:coreProperties>
</file>