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421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412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094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46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85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938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744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48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412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790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56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1532B-4559-4102-8745-E005F6A739CE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9E315-076C-41DF-8E41-C4EFFE7C51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0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Multiple tone Msg3 indication for NB-</a:t>
            </a:r>
            <a:r>
              <a:rPr lang="en-US" altLang="zh-CN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ZTE, CMCC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7990" y="548680"/>
            <a:ext cx="751359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WG1 </a:t>
            </a:r>
            <a:r>
              <a:rPr lang="en-GB" b="1" dirty="0" smtClean="0"/>
              <a:t>84bis</a:t>
            </a:r>
            <a:r>
              <a:rPr lang="en-GB" b="1" dirty="0"/>
              <a:t>	      </a:t>
            </a:r>
            <a:r>
              <a:rPr lang="en-GB" b="1" dirty="0" smtClean="0"/>
              <a:t>                                                             </a:t>
            </a:r>
            <a:r>
              <a:rPr lang="en-GB" dirty="0" smtClean="0"/>
              <a:t>R1-163571</a:t>
            </a:r>
            <a:endParaRPr lang="sv-SE" dirty="0"/>
          </a:p>
          <a:p>
            <a:r>
              <a:rPr lang="en-US" b="1" dirty="0" err="1" smtClean="0"/>
              <a:t>Busan</a:t>
            </a:r>
            <a:r>
              <a:rPr lang="en-US" b="1" dirty="0" smtClean="0"/>
              <a:t>, Korea, 11th </a:t>
            </a:r>
            <a:r>
              <a:rPr lang="en-US" b="1" dirty="0"/>
              <a:t>– </a:t>
            </a:r>
            <a:r>
              <a:rPr lang="en-US" b="1" dirty="0" smtClean="0"/>
              <a:t>15</a:t>
            </a:r>
            <a:r>
              <a:rPr lang="en-US" b="1" baseline="30000" dirty="0" smtClean="0"/>
              <a:t>th</a:t>
            </a:r>
            <a:r>
              <a:rPr lang="en-US" b="1" dirty="0" smtClean="0"/>
              <a:t> April 2016</a:t>
            </a:r>
            <a:endParaRPr lang="sv-SE" b="1" dirty="0" smtClean="0"/>
          </a:p>
          <a:p>
            <a:r>
              <a:rPr lang="en-GB" b="1" dirty="0" smtClean="0"/>
              <a:t>Agenda </a:t>
            </a:r>
            <a:r>
              <a:rPr lang="en-GB" b="1" dirty="0"/>
              <a:t>Item:	</a:t>
            </a:r>
            <a:r>
              <a:rPr lang="en-GB" dirty="0" smtClean="0"/>
              <a:t>7.2.1.2.4</a:t>
            </a:r>
            <a:endParaRPr lang="sv-SE" dirty="0"/>
          </a:p>
          <a:p>
            <a:r>
              <a:rPr lang="en-GB" b="1" dirty="0"/>
              <a:t>Document for:	</a:t>
            </a:r>
            <a:r>
              <a:rPr lang="en-GB" dirty="0" smtClean="0"/>
              <a:t>Discussion</a:t>
            </a:r>
            <a:endParaRPr lang="sv-SE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2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n-US" altLang="zh-CN" sz="2800" dirty="0" smtClean="0"/>
          </a:p>
          <a:p>
            <a:pPr lvl="0"/>
            <a:r>
              <a:rPr lang="en-US" altLang="zh-CN" sz="2000" b="1" dirty="0" smtClean="0"/>
              <a:t>For each repetition level of NB-PRACH, up to 2 NB-PRACH configurations can be configured, one for indicating UE’s single tone Msg3 capability, another for indicating UE’s multiple tone Msg3 capability</a:t>
            </a:r>
            <a:endParaRPr lang="zh-CN" altLang="zh-CN" sz="2000" dirty="0" smtClean="0"/>
          </a:p>
          <a:p>
            <a:pPr lvl="1"/>
            <a:r>
              <a:rPr lang="en-US" altLang="zh-CN" sz="2000" b="1" dirty="0" smtClean="0"/>
              <a:t>if there is only 1 NB-PRACH configured in SIB, Msg3 is transmitted using single-tone</a:t>
            </a:r>
            <a:endParaRPr lang="zh-CN" altLang="zh-CN" sz="2000" dirty="0" smtClean="0"/>
          </a:p>
          <a:p>
            <a:pPr algn="just">
              <a:buFont typeface="Wingdings" pitchFamily="2" charset="2"/>
              <a:buChar char="ü"/>
            </a:pPr>
            <a:endParaRPr lang="sv-SE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6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65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Wingdings</vt:lpstr>
      <vt:lpstr>Office Theme</vt:lpstr>
      <vt:lpstr>WF on Multiple tone Msg3 indication for NB-IoT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mode indication in MIB</dc:title>
  <dc:creator>Yutao Sui</dc:creator>
  <cp:lastModifiedBy>Shupeng Li</cp:lastModifiedBy>
  <cp:revision>53</cp:revision>
  <dcterms:created xsi:type="dcterms:W3CDTF">2016-03-23T08:39:48Z</dcterms:created>
  <dcterms:modified xsi:type="dcterms:W3CDTF">2016-04-12T03:23:08Z</dcterms:modified>
</cp:coreProperties>
</file>