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4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2153" autoAdjust="0"/>
  </p:normalViewPr>
  <p:slideViewPr>
    <p:cSldViewPr>
      <p:cViewPr varScale="1">
        <p:scale>
          <a:sx n="66" d="100"/>
          <a:sy n="66" d="100"/>
        </p:scale>
        <p:origin x="-811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EB98A31-81C6-479C-969B-817DF3620FEC}" type="datetimeFigureOut">
              <a:rPr lang="en-US"/>
              <a:pPr>
                <a:defRPr/>
              </a:pPr>
              <a:t>4/11/2016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C70DE21-182C-4864-81DB-19351BFD4C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2F235A1-83D6-453D-ADB1-8BAB6947153A}" type="slidenum">
              <a:rPr lang="en-US" altLang="zh-CN" smtClean="0"/>
              <a:pPr/>
              <a:t>2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574CA-E085-429D-B19A-95AB37A5BBC8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7CA03-0A8F-45E7-8A56-898023704A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05DEE-9DB1-478C-A9C7-EF5396B816BF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88569-0748-4338-8FAB-493EFFA998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696C6-05AC-4A57-8079-BD0A4B7F587E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2E0CA-9C15-4D13-A389-520EFA36018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3E411-B30C-4ED9-877E-A78DBFBC4D6D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817FA-A5AA-4925-8972-0CDC466877B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7CE73-B303-43AF-9828-393399047550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18327-6851-40A3-81B6-9A31AA5DCD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38452-8CE5-458E-ADF5-5FEDF5D442D5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A919C-920B-4610-A9BC-F6D6D38AACD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C49BD-AC6A-4D4A-AC46-02D5CF97D9D7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B733A-93AE-4CC0-AAD1-493B04CB88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57D21-8915-4F1F-B282-33B82D525E83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D52F2-314F-4D0E-B1E4-2E6C1F6A51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8C0AB-6D69-42C1-A829-809ACD8D06D2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EE0EB-F911-4391-B0D5-879F81EBD9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CAF4E-5036-40B7-9237-2278C6BCC56D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C86FB-687E-4855-85C1-ACB074A471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96E0C-0FE7-42AB-88B8-2A26A1568570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55758-C9D0-41DE-8758-2FEB53E25D3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A084811-2836-46B0-8451-8057554C7BAD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C7F09E3-5711-48B6-A22C-80E0682FDE1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WF on start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of NB-PDCCH search space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2525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</a:rPr>
              <a:t>ZTE,</a:t>
            </a:r>
            <a:r>
              <a:rPr lang="zh-CN" altLang="en-US" sz="2800" dirty="0" smtClean="0">
                <a:solidFill>
                  <a:schemeClr val="tx1"/>
                </a:solidFill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</a:rPr>
              <a:t>… </a:t>
            </a: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smtClean="0">
                <a:latin typeface="Calibri" pitchFamily="34" charset="0"/>
                <a:ea typeface="ＭＳ Ｐゴシック" pitchFamily="34" charset="-128"/>
              </a:rPr>
              <a:t>R1-163570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40731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ea typeface="ＭＳ Ｐゴシック" pitchFamily="34" charset="-128"/>
                <a:cs typeface="Arial" charset="0"/>
              </a:rPr>
              <a:t>3GPP TSG RAN WG1 </a:t>
            </a:r>
            <a:r>
              <a:rPr kumimoji="1" lang="en-US" altLang="ja-JP" sz="2400" dirty="0" smtClean="0">
                <a:ea typeface="ＭＳ Ｐゴシック" pitchFamily="34" charset="-128"/>
                <a:cs typeface="Arial" charset="0"/>
              </a:rPr>
              <a:t>meeting #84bis</a:t>
            </a:r>
            <a:endParaRPr kumimoji="1" lang="en-US" altLang="ja-JP" sz="2400" dirty="0">
              <a:ea typeface="ＭＳ Ｐゴシック" pitchFamily="34" charset="-128"/>
              <a:cs typeface="Arial" charset="0"/>
            </a:endParaRPr>
          </a:p>
          <a:p>
            <a:pPr hangingPunct="0"/>
            <a:r>
              <a:rPr lang="en-GB" altLang="zh-CN" sz="2400" dirty="0" smtClean="0">
                <a:ea typeface="ＭＳ Ｐゴシック" pitchFamily="34" charset="-128"/>
                <a:cs typeface="Arial" charset="0"/>
              </a:rPr>
              <a:t> </a:t>
            </a:r>
            <a:r>
              <a:rPr lang="en-US" altLang="zh-CN" sz="24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Korea,11</a:t>
            </a:r>
            <a:r>
              <a:rPr lang="en-US" altLang="zh-CN" sz="24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-15</a:t>
            </a:r>
            <a:r>
              <a:rPr lang="en-US" altLang="zh-CN" sz="24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April</a:t>
            </a:r>
            <a:r>
              <a:rPr lang="en-GB" altLang="zh-CN" sz="2400" dirty="0" smtClean="0">
                <a:ea typeface="ＭＳ Ｐゴシック" pitchFamily="34" charset="-128"/>
                <a:cs typeface="Arial" charset="0"/>
              </a:rPr>
              <a:t>, 2016</a:t>
            </a:r>
            <a:endParaRPr kumimoji="1" lang="zh-CN" altLang="zh-CN" sz="2400" dirty="0">
              <a:ea typeface="ＭＳ Ｐゴシック" pitchFamily="34" charset="-128"/>
              <a:cs typeface="Arial" charset="0"/>
            </a:endParaRPr>
          </a:p>
          <a:p>
            <a:r>
              <a:rPr kumimoji="1" lang="en-US" altLang="ja-JP" sz="2400" dirty="0">
                <a:ea typeface="ＭＳ Ｐゴシック" pitchFamily="34" charset="-128"/>
                <a:cs typeface="Arial" charset="0"/>
              </a:rPr>
              <a:t>Agenda </a:t>
            </a:r>
            <a:r>
              <a:rPr kumimoji="1" lang="en-US" altLang="ja-JP" sz="2400" dirty="0" smtClean="0">
                <a:ea typeface="ＭＳ Ｐゴシック" pitchFamily="34" charset="-128"/>
                <a:cs typeface="Arial" charset="0"/>
              </a:rPr>
              <a:t>item 7.2.1.1.1</a:t>
            </a:r>
            <a:endParaRPr kumimoji="1" lang="ja-JP" altLang="en-US" sz="2400" dirty="0"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Proposals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14313" y="1357313"/>
            <a:ext cx="8929687" cy="5214937"/>
          </a:xfrm>
        </p:spPr>
        <p:txBody>
          <a:bodyPr/>
          <a:lstStyle/>
          <a:p>
            <a:r>
              <a:rPr lang="en-GB" altLang="zh-CN" sz="2800" dirty="0" smtClean="0"/>
              <a:t>For NB-PDCCH search space, the starting </a:t>
            </a:r>
            <a:r>
              <a:rPr lang="en-GB" altLang="zh-CN" sz="2800" dirty="0" err="1" smtClean="0"/>
              <a:t>subframes</a:t>
            </a:r>
            <a:r>
              <a:rPr lang="en-GB" altLang="zh-CN" sz="2800" dirty="0" smtClean="0"/>
              <a:t> are given by </a:t>
            </a:r>
          </a:p>
          <a:p>
            <a:endParaRPr lang="zh-CN" altLang="zh-CN" sz="2800" dirty="0" smtClean="0"/>
          </a:p>
          <a:p>
            <a:pPr>
              <a:buNone/>
            </a:pPr>
            <a:r>
              <a:rPr lang="en-GB" altLang="zh-CN" sz="2800" dirty="0" smtClean="0"/>
              <a:t>    </a:t>
            </a:r>
          </a:p>
          <a:p>
            <a:pPr>
              <a:buNone/>
            </a:pPr>
            <a:r>
              <a:rPr lang="en-GB" altLang="zh-CN" sz="2800" dirty="0" smtClean="0"/>
              <a:t>    where T=</a:t>
            </a:r>
            <a:r>
              <a:rPr lang="en-GB" altLang="zh-CN" sz="2800" dirty="0" err="1" smtClean="0"/>
              <a:t>Rmax</a:t>
            </a:r>
            <a:r>
              <a:rPr lang="en-GB" altLang="zh-CN" sz="2800" dirty="0" smtClean="0"/>
              <a:t>*G, G is signalled by the 3-bit higher layer RRC parameter.</a:t>
            </a:r>
          </a:p>
          <a:p>
            <a:pPr lvl="1" indent="-342900"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2400" dirty="0" smtClean="0"/>
              <a:t>For USS</a:t>
            </a:r>
            <a:r>
              <a:rPr lang="en-GB" altLang="zh-CN" sz="2400" dirty="0" smtClean="0"/>
              <a:t>,  G is from {1.5, 2, 2.5, 4, 5, 8, 10,16} for FDD.</a:t>
            </a:r>
          </a:p>
          <a:p>
            <a:pPr lvl="1" indent="-342900"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2400" dirty="0" smtClean="0"/>
              <a:t>For CSS for RAR, </a:t>
            </a:r>
            <a:r>
              <a:rPr lang="en-GB" altLang="zh-CN" sz="2400" dirty="0" smtClean="0"/>
              <a:t>G is from {2, 3, 4, 5, 8, 10, 16, </a:t>
            </a:r>
            <a:r>
              <a:rPr lang="en-GB" altLang="zh-CN" sz="2400" dirty="0" smtClean="0"/>
              <a:t>32} </a:t>
            </a:r>
            <a:r>
              <a:rPr lang="en-GB" altLang="zh-CN" sz="2400" dirty="0" smtClean="0"/>
              <a:t>for FDD</a:t>
            </a:r>
            <a:r>
              <a:rPr lang="en-GB" altLang="zh-CN" sz="2000" dirty="0" smtClean="0"/>
              <a:t>. </a:t>
            </a:r>
          </a:p>
          <a:p>
            <a:pPr>
              <a:buNone/>
            </a:pPr>
            <a:endParaRPr lang="zh-CN" altLang="zh-CN" sz="2800" dirty="0" smtClean="0"/>
          </a:p>
          <a:p>
            <a:pPr lvl="0" eaLnBrk="1" hangingPunct="1"/>
            <a:endParaRPr lang="zh-CN" altLang="zh-CN" sz="2800" dirty="0" smtClean="0"/>
          </a:p>
          <a:p>
            <a:pPr lvl="0" eaLnBrk="1" hangingPunct="1"/>
            <a:endParaRPr lang="zh-CN" altLang="zh-CN" sz="2400" dirty="0" smtClean="0"/>
          </a:p>
          <a:p>
            <a:pPr eaLnBrk="1" hangingPunct="1"/>
            <a:endParaRPr lang="en-GB" altLang="zh-CN" sz="2400" dirty="0" smtClean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2571736" y="2500306"/>
          <a:ext cx="3361982" cy="500066"/>
        </p:xfrm>
        <a:graphic>
          <a:graphicData uri="http://schemas.openxmlformats.org/presentationml/2006/ole">
            <p:oleObj spid="_x0000_s2049" name="公式" r:id="rId4" imgW="1562100" imgH="228600" progId="Equation.3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8515</TotalTime>
  <Words>110</Words>
  <Application>Microsoft Office PowerPoint</Application>
  <PresentationFormat>全屏显示(4:3)</PresentationFormat>
  <Paragraphs>16</Paragraphs>
  <Slides>2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Theme</vt:lpstr>
      <vt:lpstr>公式</vt:lpstr>
      <vt:lpstr>WF on start subframe of NB-PDCCH search space</vt:lpstr>
      <vt:lpstr>Proposals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NB-PDCCH for NB-IoT</dc:title>
  <dc:creator>ZTE</dc:creator>
  <cp:lastModifiedBy>fanghy</cp:lastModifiedBy>
  <cp:revision>510</cp:revision>
  <dcterms:created xsi:type="dcterms:W3CDTF">2014-10-08T06:45:16Z</dcterms:created>
  <dcterms:modified xsi:type="dcterms:W3CDTF">2016-04-12T00:41:11Z</dcterms:modified>
</cp:coreProperties>
</file>