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2153" autoAdjust="0"/>
  </p:normalViewPr>
  <p:slideViewPr>
    <p:cSldViewPr>
      <p:cViewPr varScale="1">
        <p:scale>
          <a:sx n="66" d="100"/>
          <a:sy n="66" d="100"/>
        </p:scale>
        <p:origin x="-81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EB98A31-81C6-479C-969B-817DF3620FEC}" type="datetimeFigureOut">
              <a:rPr lang="en-US"/>
              <a:pPr>
                <a:defRPr/>
              </a:pPr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C70DE21-182C-4864-81DB-19351BFD4C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F235A1-83D6-453D-ADB1-8BAB6947153A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574CA-E085-429D-B19A-95AB37A5BBC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7CA03-0A8F-45E7-8A56-898023704A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05DEE-9DB1-478C-A9C7-EF5396B816BF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8569-0748-4338-8FAB-493EFFA998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696C6-05AC-4A57-8079-BD0A4B7F587E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2E0CA-9C15-4D13-A389-520EFA3601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3E411-B30C-4ED9-877E-A78DBFBC4D6D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817FA-A5AA-4925-8972-0CDC466877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7CE73-B303-43AF-9828-39339904755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18327-6851-40A3-81B6-9A31AA5DCD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38452-8CE5-458E-ADF5-5FEDF5D442D5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A919C-920B-4610-A9BC-F6D6D38AAC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C49BD-AC6A-4D4A-AC46-02D5CF97D9D7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B733A-93AE-4CC0-AAD1-493B04CB88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57D21-8915-4F1F-B282-33B82D525E83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D52F2-314F-4D0E-B1E4-2E6C1F6A51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8C0AB-6D69-42C1-A829-809ACD8D06D2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EE0EB-F911-4391-B0D5-879F81EBD9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CAF4E-5036-40B7-9237-2278C6BCC56D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C86FB-687E-4855-85C1-ACB074A471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96E0C-0FE7-42AB-88B8-2A26A156857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55758-C9D0-41DE-8758-2FEB53E25D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A084811-2836-46B0-8451-8057554C7BAD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C7F09E3-5711-48B6-A22C-80E0682FDE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WF on DL Gap Configuration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for </a:t>
            </a:r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endParaRPr lang="en-US" altLang="zh-CN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HiSilion</a:t>
            </a:r>
            <a:r>
              <a:rPr lang="en-US" altLang="zh-CN" sz="2800" dirty="0" smtClean="0">
                <a:solidFill>
                  <a:schemeClr val="tx1"/>
                </a:solidFill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Qualcomm,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R1-163569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073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3GPP TSG RAN WG1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meeting #84bis</a:t>
            </a:r>
            <a:endParaRPr kumimoji="1" lang="en-US" altLang="ja-JP" sz="2400" dirty="0">
              <a:ea typeface="ＭＳ Ｐゴシック" pitchFamily="34" charset="-128"/>
              <a:cs typeface="Arial" charset="0"/>
            </a:endParaRPr>
          </a:p>
          <a:p>
            <a:pPr hangingPunct="0"/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en-US" altLang="zh-CN" sz="24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Korea,11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-15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April</a:t>
            </a:r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, 2016</a:t>
            </a:r>
            <a:endParaRPr kumimoji="1" lang="zh-CN" altLang="zh-CN" sz="2400" dirty="0">
              <a:ea typeface="ＭＳ Ｐゴシック" pitchFamily="34" charset="-128"/>
              <a:cs typeface="Arial" charset="0"/>
            </a:endParaRPr>
          </a:p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Agenda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item 7.2.1.1.1</a:t>
            </a:r>
            <a:endParaRPr kumimoji="1" lang="ja-JP" altLang="en-US" sz="2400" dirty="0"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14313" y="1357313"/>
            <a:ext cx="8929687" cy="5214937"/>
          </a:xfrm>
        </p:spPr>
        <p:txBody>
          <a:bodyPr/>
          <a:lstStyle/>
          <a:p>
            <a:pPr lvl="0" eaLnBrk="1" hangingPunct="1"/>
            <a:r>
              <a:rPr lang="en-GB" altLang="zh-CN" sz="2800" dirty="0" smtClean="0"/>
              <a:t>Single DL gap configuration per cell is needed.</a:t>
            </a:r>
          </a:p>
          <a:p>
            <a:pPr lvl="1" eaLnBrk="1" hangingPunct="1"/>
            <a:r>
              <a:rPr lang="en-GB" altLang="zh-CN" sz="2400" dirty="0" smtClean="0"/>
              <a:t>X1 can be configured by SIB.</a:t>
            </a:r>
          </a:p>
          <a:p>
            <a:pPr lvl="1"/>
            <a:r>
              <a:rPr lang="en-GB" altLang="zh-CN" sz="2400" i="1" dirty="0" smtClean="0"/>
              <a:t>FFS detailed value set of “Gap starting point periodicity” </a:t>
            </a:r>
            <a:r>
              <a:rPr lang="en-US" altLang="zh-CN" sz="2400" i="1" dirty="0" smtClean="0"/>
              <a:t>and </a:t>
            </a:r>
            <a:r>
              <a:rPr lang="en-GB" altLang="zh-CN" sz="2400" i="1" dirty="0" smtClean="0"/>
              <a:t>“Gap size”  </a:t>
            </a:r>
            <a:endParaRPr lang="en-GB" altLang="zh-CN" sz="2000" i="1" dirty="0" smtClean="0"/>
          </a:p>
          <a:p>
            <a:pPr eaLnBrk="1" hangingPunct="1"/>
            <a:r>
              <a:rPr lang="en-US" altLang="zh-CN" sz="2800" dirty="0" smtClean="0"/>
              <a:t>When NB-PDCCH/NB-PDSCH repetitions are overlapping with a DL gap, the NB-PDCCH/NB-PDSCH repetitions are postponed to the next valid DL </a:t>
            </a:r>
            <a:r>
              <a:rPr lang="en-US" altLang="zh-CN" sz="2800" dirty="0" err="1" smtClean="0"/>
              <a:t>subframe</a:t>
            </a:r>
            <a:r>
              <a:rPr lang="en-US" altLang="zh-CN" sz="2800" dirty="0" smtClean="0"/>
              <a:t>.</a:t>
            </a:r>
            <a:endParaRPr lang="zh-CN" altLang="zh-CN" sz="2800" dirty="0" smtClean="0"/>
          </a:p>
          <a:p>
            <a:pPr lvl="0" eaLnBrk="1" hangingPunct="1"/>
            <a:endParaRPr lang="zh-CN" altLang="zh-CN" sz="2400" dirty="0" smtClean="0"/>
          </a:p>
          <a:p>
            <a:pPr eaLnBrk="1" hangingPunct="1"/>
            <a:endParaRPr lang="en-GB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7813</TotalTime>
  <Words>90</Words>
  <Application>Microsoft Office PowerPoint</Application>
  <PresentationFormat>全屏显示(4:3)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DL Gap Configuration  for NB-IoT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ZTE</dc:creator>
  <cp:lastModifiedBy>fanghy</cp:lastModifiedBy>
  <cp:revision>527</cp:revision>
  <dcterms:created xsi:type="dcterms:W3CDTF">2014-10-08T06:45:16Z</dcterms:created>
  <dcterms:modified xsi:type="dcterms:W3CDTF">2016-04-12T05:05:21Z</dcterms:modified>
</cp:coreProperties>
</file>