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Band Agnostic Numerology Specification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Ericsson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#84bis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R1-163559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err="1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Korea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April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8.1.5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dirty="0" smtClean="0"/>
              <a:t>RAN1 specifications and PHY features of the New Radio should continue to be </a:t>
            </a:r>
            <a:r>
              <a:rPr lang="en-GB" dirty="0" smtClean="0"/>
              <a:t>specified </a:t>
            </a:r>
            <a:r>
              <a:rPr lang="en-GB" dirty="0" smtClean="0"/>
              <a:t>in a band-agnostic manner</a:t>
            </a:r>
            <a:endParaRPr lang="en-US" dirty="0" smtClean="0"/>
          </a:p>
          <a:p>
            <a:pPr lvl="1"/>
            <a:r>
              <a:rPr lang="en-GB" dirty="0" smtClean="0"/>
              <a:t>OFDM numerologies supported by NR will not be limited to any specific band or frequency range in RAN1 specifications</a:t>
            </a:r>
          </a:p>
          <a:p>
            <a:pPr lvl="1"/>
            <a:r>
              <a:rPr lang="en-GB" dirty="0" smtClean="0"/>
              <a:t>In particular, </a:t>
            </a:r>
            <a:r>
              <a:rPr lang="en-US" dirty="0" smtClean="0"/>
              <a:t>the higher-order numerologies should not only be limited to higher frequencies</a:t>
            </a:r>
          </a:p>
          <a:p>
            <a:pPr lvl="1"/>
            <a:r>
              <a:rPr lang="en-US" dirty="0" smtClean="0"/>
              <a:t>strive for a common structure regardless of frequency-band of operation considering different channel characteristics and target verticals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5477</TotalTime>
  <Words>95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Band Agnostic Numerology Specification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RAN1#85 Huawei 5G contributions</dc:title>
  <dc:creator>David mazzarese</dc:creator>
  <cp:lastModifiedBy>David Mazzarese</cp:lastModifiedBy>
  <cp:revision>94</cp:revision>
  <dcterms:created xsi:type="dcterms:W3CDTF">2006-08-16T00:00:00Z</dcterms:created>
  <dcterms:modified xsi:type="dcterms:W3CDTF">2016-04-13T06:04:47Z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1460506203</vt:lpwstr>
  </property>
</Properties>
</file>