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0" d="100"/>
          <a:sy n="70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Band Agnostic Numerology </a:t>
            </a:r>
            <a:r>
              <a:rPr lang="en-US" dirty="0" smtClean="0"/>
              <a:t>Specification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smtClean="0"/>
              <a:t>HiSilicon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R1-163554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Study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382000" cy="4221163"/>
          </a:xfrm>
        </p:spPr>
        <p:txBody>
          <a:bodyPr>
            <a:normAutofit/>
          </a:bodyPr>
          <a:lstStyle/>
          <a:p>
            <a:r>
              <a:rPr lang="en-GB" dirty="0" smtClean="0"/>
              <a:t>For the study of NR, RAN1 </a:t>
            </a:r>
            <a:r>
              <a:rPr lang="en-GB" dirty="0" smtClean="0"/>
              <a:t>assumes that OFDM numerologies with different subcarrier </a:t>
            </a:r>
            <a:r>
              <a:rPr lang="en-GB" dirty="0" err="1" smtClean="0"/>
              <a:t>spacings</a:t>
            </a:r>
            <a:r>
              <a:rPr lang="en-GB" dirty="0" smtClean="0"/>
              <a:t> are allowed to be used in the same band and frequency range</a:t>
            </a:r>
          </a:p>
          <a:p>
            <a:pPr lvl="1"/>
            <a:r>
              <a:rPr lang="en-GB" dirty="0" smtClean="0"/>
              <a:t>For example 15 kHz subcarrier spacing and 60 kHz subcarrier spacing could both be used below 6 </a:t>
            </a:r>
            <a:r>
              <a:rPr lang="en-GB" dirty="0" smtClean="0"/>
              <a:t>GHz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6073</TotalTime>
  <Words>72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Band Agnostic Numerology Specification</vt:lpstr>
      <vt:lpstr>Proposed Study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David Mazzarese</cp:lastModifiedBy>
  <cp:revision>102</cp:revision>
  <dcterms:created xsi:type="dcterms:W3CDTF">2006-08-16T00:00:00Z</dcterms:created>
  <dcterms:modified xsi:type="dcterms:W3CDTF">2016-04-14T02:05:56Z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1460506203</vt:lpwstr>
  </property>
</Properties>
</file>