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79" r:id="rId4"/>
    <p:sldId id="27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56855-C7A2-425A-953F-457C8E2970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Scheduling Collision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Intel,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smtClean="0">
                <a:solidFill>
                  <a:schemeClr val="tx1"/>
                </a:solidFill>
              </a:rPr>
              <a:t>, Sequence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R1-163553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0404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84bis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Busan, Korea 11th - 15th April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7.2.1.1.1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800" dirty="0" smtClean="0"/>
              <a:t>After NB-PDCCH 1 schedules a data channel, if another NB-PDCCH 2 schedules another data channel between NB-PDCCH 1 and the corresponding data channel a collision can occur.</a:t>
            </a:r>
          </a:p>
          <a:p>
            <a:endParaRPr lang="en-GB" sz="28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429000"/>
            <a:ext cx="3600000" cy="1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After an NB-PDSCH, if an uplink grant for a NB-PUSCH carrying data is scheduled between the end of the NB-PDSCH and the corresponding acknowledgement, a collision between the acknowledgement and the NB-PUSCH carrying data may occur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381" y="4509120"/>
            <a:ext cx="6123237" cy="144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149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An NB-</a:t>
            </a:r>
            <a:r>
              <a:rPr lang="en-GB" sz="2000" dirty="0" err="1"/>
              <a:t>IoT</a:t>
            </a:r>
            <a:r>
              <a:rPr lang="en-GB" sz="2000" dirty="0"/>
              <a:t> UE that has received a grant from an NB-PDCCH is not required to monitor NB-PDCCH for any further DL or UL grant during the time period between the end of </a:t>
            </a:r>
            <a:r>
              <a:rPr lang="en-GB" sz="2000" dirty="0" smtClean="0"/>
              <a:t>the </a:t>
            </a:r>
            <a:r>
              <a:rPr lang="en-GB" sz="2000" dirty="0"/>
              <a:t>NB-PDCCH that schedules the grant and the start of the corresponding NB-PDSCH or NB-PUSCH </a:t>
            </a:r>
            <a:r>
              <a:rPr lang="en-GB" sz="2000" dirty="0" smtClean="0"/>
              <a:t>transmission</a:t>
            </a:r>
          </a:p>
          <a:p>
            <a:r>
              <a:rPr lang="en-GB" sz="2000" dirty="0" smtClean="0"/>
              <a:t>An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UE is not required to monitor for an NB-PDCCH for any further DL or UL grant during the time period between the start of a NB-PDSCH transmission and the start of the NB-PUSCH transmission carrying the ACK/NACK</a:t>
            </a:r>
          </a:p>
          <a:p>
            <a:r>
              <a:rPr lang="en-GB" sz="2000" dirty="0" smtClean="0"/>
              <a:t>An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UE is not required to monitor for a NB-PDCCH search space within 1 </a:t>
            </a:r>
            <a:r>
              <a:rPr lang="en-GB" sz="2000" dirty="0" err="1" smtClean="0"/>
              <a:t>ms</a:t>
            </a:r>
            <a:r>
              <a:rPr lang="en-GB" sz="2000" dirty="0" smtClean="0"/>
              <a:t> after the end of the NB-PUSCH transmission</a:t>
            </a:r>
          </a:p>
          <a:p>
            <a:pPr lvl="1"/>
            <a:r>
              <a:rPr lang="en-GB" sz="1600" dirty="0" smtClean="0"/>
              <a:t>UE shall monitor for NB-PDCCH search space for DL grant between the period 1ms after the end of NB-PUSCH transmission and the potential start </a:t>
            </a:r>
            <a:r>
              <a:rPr lang="en-GB" sz="1600" dirty="0"/>
              <a:t>of </a:t>
            </a:r>
            <a:r>
              <a:rPr lang="en-GB" sz="1600" dirty="0" smtClean="0"/>
              <a:t>an </a:t>
            </a:r>
            <a:r>
              <a:rPr lang="en-GB" sz="1600" dirty="0"/>
              <a:t>UL grant acknowledging that NB-PUSCH transmission</a:t>
            </a:r>
          </a:p>
        </p:txBody>
      </p:sp>
    </p:spTree>
    <p:extLst>
      <p:ext uri="{BB962C8B-B14F-4D97-AF65-F5344CB8AC3E}">
        <p14:creationId xmlns:p14="http://schemas.microsoft.com/office/powerpoint/2010/main" val="38017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7358</TotalTime>
  <Words>247</Words>
  <Application>Microsoft Office PowerPoint</Application>
  <PresentationFormat>On-screen Show (4:3)</PresentationFormat>
  <Paragraphs>16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WF on Scheduling Collision</vt:lpstr>
      <vt:lpstr>Background (1)</vt:lpstr>
      <vt:lpstr>Background (2)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525</cp:revision>
  <dcterms:created xsi:type="dcterms:W3CDTF">2014-10-08T06:45:16Z</dcterms:created>
  <dcterms:modified xsi:type="dcterms:W3CDTF">2016-04-12T08:56:19Z</dcterms:modified>
</cp:coreProperties>
</file>