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7" d="100"/>
          <a:sy n="97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</a:t>
            </a:r>
            <a:r>
              <a:rPr lang="en-GB" dirty="0"/>
              <a:t>CSI measurement with respect to R_CSI, </a:t>
            </a:r>
            <a:r>
              <a:rPr lang="en-GB" dirty="0" smtClean="0"/>
              <a:t>max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Panasonic, 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163552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Autofit/>
          </a:bodyPr>
          <a:lstStyle/>
          <a:p>
            <a:r>
              <a:rPr lang="en-GB" sz="2000" dirty="0" smtClean="0"/>
              <a:t>For narrowband CSI</a:t>
            </a:r>
          </a:p>
          <a:p>
            <a:pPr lvl="1"/>
            <a:r>
              <a:rPr lang="en-GB" sz="1800" dirty="0" err="1" smtClean="0"/>
              <a:t>R</a:t>
            </a:r>
            <a:r>
              <a:rPr lang="en-GB" sz="1800" baseline="-25000" dirty="0" err="1" smtClean="0"/>
              <a:t>CSIMax</a:t>
            </a:r>
            <a:r>
              <a:rPr lang="en-GB" sz="1800" dirty="0" smtClean="0"/>
              <a:t> </a:t>
            </a:r>
            <a:r>
              <a:rPr lang="en-GB" sz="1800" dirty="0"/>
              <a:t>&lt;= </a:t>
            </a:r>
            <a:r>
              <a:rPr lang="en-GB" sz="1800" dirty="0" err="1" smtClean="0"/>
              <a:t>Y</a:t>
            </a:r>
            <a:r>
              <a:rPr lang="en-GB" sz="1800" baseline="-25000" dirty="0" err="1" smtClean="0"/>
              <a:t>ch</a:t>
            </a:r>
            <a:endParaRPr lang="en-GB" sz="1800" baseline="-25000" dirty="0">
              <a:solidFill>
                <a:srgbClr val="FF0000"/>
              </a:solidFill>
            </a:endParaRPr>
          </a:p>
          <a:p>
            <a:pPr lvl="2"/>
            <a:r>
              <a:rPr lang="en-GB" sz="1600" dirty="0" smtClean="0"/>
              <a:t>With single narrowband of "last </a:t>
            </a:r>
            <a:r>
              <a:rPr lang="en-GB" sz="1600" dirty="0"/>
              <a:t>subframes of the period of </a:t>
            </a:r>
            <a:r>
              <a:rPr lang="en-GB" sz="1600" dirty="0" err="1"/>
              <a:t>nCQI_ref</a:t>
            </a:r>
            <a:r>
              <a:rPr lang="en-GB" sz="1600" dirty="0"/>
              <a:t>", UE cannot report </a:t>
            </a:r>
            <a:r>
              <a:rPr lang="en-GB" sz="1600" dirty="0" smtClean="0"/>
              <a:t>the best </a:t>
            </a:r>
            <a:r>
              <a:rPr lang="en-GB" sz="1600" dirty="0"/>
              <a:t>narrow </a:t>
            </a:r>
            <a:r>
              <a:rPr lang="en-GB" sz="1600" dirty="0" smtClean="0"/>
              <a:t>band</a:t>
            </a:r>
            <a:r>
              <a:rPr lang="en-GB" sz="1600" dirty="0"/>
              <a:t> </a:t>
            </a:r>
            <a:r>
              <a:rPr lang="en-GB" sz="1600" dirty="0" smtClean="0"/>
              <a:t>as only one narrowband is measured.</a:t>
            </a:r>
            <a:endParaRPr lang="en-GB" sz="1600" dirty="0"/>
          </a:p>
          <a:p>
            <a:pPr lvl="1"/>
            <a:r>
              <a:rPr lang="en-GB" sz="1800" dirty="0" err="1"/>
              <a:t>R</a:t>
            </a:r>
            <a:r>
              <a:rPr lang="en-GB" sz="1800" baseline="-25000" dirty="0" err="1"/>
              <a:t>CSIMax</a:t>
            </a:r>
            <a:r>
              <a:rPr lang="en-GB" sz="1800" dirty="0"/>
              <a:t> </a:t>
            </a:r>
            <a:r>
              <a:rPr lang="en-GB" sz="1800" dirty="0" smtClean="0"/>
              <a:t>&gt; </a:t>
            </a:r>
            <a:r>
              <a:rPr lang="en-GB" sz="1800" dirty="0" err="1" smtClean="0"/>
              <a:t>Y</a:t>
            </a:r>
            <a:r>
              <a:rPr lang="en-GB" sz="1800" baseline="-25000" dirty="0" err="1" smtClean="0"/>
              <a:t>ch</a:t>
            </a:r>
            <a:endParaRPr lang="en-GB" sz="1800" baseline="-25000" dirty="0" smtClean="0"/>
          </a:p>
          <a:p>
            <a:pPr lvl="2"/>
            <a:r>
              <a:rPr lang="en-GB" sz="1600" dirty="0" smtClean="0"/>
              <a:t>What is the definition of narrowband CSI measurement?</a:t>
            </a:r>
          </a:p>
          <a:p>
            <a:pPr lvl="1"/>
            <a:endParaRPr lang="en-GB" sz="1800" dirty="0" smtClean="0"/>
          </a:p>
          <a:p>
            <a:r>
              <a:rPr lang="en-GB" sz="2200" dirty="0" smtClean="0"/>
              <a:t>For wideband CSI</a:t>
            </a:r>
          </a:p>
          <a:p>
            <a:pPr lvl="1"/>
            <a:r>
              <a:rPr lang="en-GB" sz="2000" dirty="0" err="1"/>
              <a:t>R</a:t>
            </a:r>
            <a:r>
              <a:rPr lang="en-GB" sz="2000" baseline="-25000" dirty="0" err="1"/>
              <a:t>CSIMax</a:t>
            </a:r>
            <a:r>
              <a:rPr lang="en-GB" sz="2000" dirty="0"/>
              <a:t> &lt;</a:t>
            </a:r>
            <a:r>
              <a:rPr lang="en-GB" sz="2000" dirty="0" smtClean="0"/>
              <a:t> </a:t>
            </a:r>
            <a:r>
              <a:rPr lang="en-GB" sz="2000" dirty="0" err="1"/>
              <a:t>Y</a:t>
            </a:r>
            <a:r>
              <a:rPr lang="en-GB" sz="2000" baseline="-25000" dirty="0" err="1"/>
              <a:t>ch</a:t>
            </a:r>
            <a:r>
              <a:rPr lang="en-GB" sz="2000" dirty="0"/>
              <a:t> x (number of hopping frequencies)</a:t>
            </a:r>
          </a:p>
          <a:p>
            <a:pPr lvl="2"/>
            <a:r>
              <a:rPr lang="en-GB" sz="1600" dirty="0"/>
              <a:t>What is the definition of </a:t>
            </a:r>
            <a:r>
              <a:rPr lang="en-GB" sz="1600" dirty="0" smtClean="0"/>
              <a:t>wideband </a:t>
            </a:r>
            <a:r>
              <a:rPr lang="en-GB" sz="1600" dirty="0"/>
              <a:t>CSI measurement?</a:t>
            </a:r>
            <a:endParaRPr lang="en-GB" sz="1600" dirty="0" smtClean="0"/>
          </a:p>
          <a:p>
            <a:pPr lvl="1"/>
            <a:r>
              <a:rPr lang="en-GB" sz="2000" dirty="0" err="1"/>
              <a:t>R</a:t>
            </a:r>
            <a:r>
              <a:rPr lang="en-GB" sz="2000" baseline="-25000" dirty="0" err="1"/>
              <a:t>CSIMax</a:t>
            </a:r>
            <a:r>
              <a:rPr lang="en-GB" sz="2000" baseline="-25000" dirty="0"/>
              <a:t> </a:t>
            </a:r>
            <a:r>
              <a:rPr lang="en-GB" sz="2000" dirty="0"/>
              <a:t>mod (</a:t>
            </a:r>
            <a:r>
              <a:rPr lang="en-GB" sz="2000" dirty="0" err="1"/>
              <a:t>Y</a:t>
            </a:r>
            <a:r>
              <a:rPr lang="en-GB" sz="2000" baseline="-25000" dirty="0" err="1"/>
              <a:t>ch</a:t>
            </a:r>
            <a:r>
              <a:rPr lang="en-GB" sz="2000" dirty="0"/>
              <a:t>) is not </a:t>
            </a:r>
            <a:r>
              <a:rPr lang="en-GB" sz="2000" dirty="0" smtClean="0"/>
              <a:t>zero</a:t>
            </a:r>
            <a:endParaRPr lang="en-GB" sz="2000" dirty="0"/>
          </a:p>
          <a:p>
            <a:pPr lvl="2"/>
            <a:r>
              <a:rPr lang="en-US" sz="1600" dirty="0" smtClean="0"/>
              <a:t>The number of subframes are not equal among  narrowbands</a:t>
            </a:r>
            <a:endParaRPr lang="en-GB" sz="1600" dirty="0" smtClean="0"/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Note that </a:t>
            </a:r>
            <a:r>
              <a:rPr lang="en-GB" sz="2000" dirty="0" err="1"/>
              <a:t>Y</a:t>
            </a:r>
            <a:r>
              <a:rPr lang="en-GB" sz="2000" baseline="-25000" dirty="0" err="1"/>
              <a:t>ch</a:t>
            </a:r>
            <a:r>
              <a:rPr lang="en-GB" sz="2000" dirty="0"/>
              <a:t> is the subframe period of the same frequency in the frequency hopping. </a:t>
            </a: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868376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Proposal for the working assumption</a:t>
            </a:r>
            <a:endParaRPr lang="en-US" sz="4000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Autofit/>
          </a:bodyPr>
          <a:lstStyle/>
          <a:p>
            <a:r>
              <a:rPr lang="en-GB" sz="2000" dirty="0"/>
              <a:t>For narrowband CSI</a:t>
            </a:r>
          </a:p>
          <a:p>
            <a:pPr lvl="1"/>
            <a:r>
              <a:rPr lang="en-GB" sz="1800" dirty="0" err="1"/>
              <a:t>R</a:t>
            </a:r>
            <a:r>
              <a:rPr lang="en-GB" sz="1800" baseline="-25000" dirty="0" err="1"/>
              <a:t>CSIMax</a:t>
            </a:r>
            <a:r>
              <a:rPr lang="en-GB" sz="1800" dirty="0"/>
              <a:t> &lt;= </a:t>
            </a:r>
            <a:r>
              <a:rPr lang="en-GB" sz="1800" dirty="0" err="1"/>
              <a:t>Y</a:t>
            </a:r>
            <a:r>
              <a:rPr lang="en-GB" sz="1800" baseline="-25000" dirty="0" err="1"/>
              <a:t>ch</a:t>
            </a:r>
            <a:endParaRPr lang="en-GB" sz="1800" baseline="-25000" dirty="0"/>
          </a:p>
          <a:p>
            <a:pPr lvl="2"/>
            <a:r>
              <a:rPr lang="en-GB" sz="1600" dirty="0"/>
              <a:t>the reference </a:t>
            </a:r>
            <a:r>
              <a:rPr lang="en-GB" sz="1600" dirty="0" smtClean="0"/>
              <a:t>subframes are </a:t>
            </a:r>
            <a:r>
              <a:rPr lang="en-GB" sz="1600" dirty="0"/>
              <a:t>defined as the last subframes of the period of </a:t>
            </a:r>
            <a:r>
              <a:rPr lang="en-GB" sz="1600" dirty="0" err="1"/>
              <a:t>nCQI_ref</a:t>
            </a:r>
            <a:r>
              <a:rPr lang="en-GB" sz="1600" dirty="0"/>
              <a:t> for each hopping </a:t>
            </a:r>
            <a:r>
              <a:rPr lang="en-GB" sz="1600" dirty="0" smtClean="0"/>
              <a:t>narrowband.</a:t>
            </a:r>
            <a:endParaRPr lang="en-GB" sz="1600" dirty="0"/>
          </a:p>
          <a:p>
            <a:pPr lvl="1"/>
            <a:r>
              <a:rPr lang="en-GB" sz="1800" dirty="0" err="1"/>
              <a:t>R</a:t>
            </a:r>
            <a:r>
              <a:rPr lang="en-GB" sz="1800" baseline="-25000" dirty="0" err="1"/>
              <a:t>CSIMax</a:t>
            </a:r>
            <a:r>
              <a:rPr lang="en-GB" sz="1800" dirty="0"/>
              <a:t> &gt; </a:t>
            </a:r>
            <a:r>
              <a:rPr lang="en-GB" sz="1800" dirty="0" err="1"/>
              <a:t>Y</a:t>
            </a:r>
            <a:r>
              <a:rPr lang="en-GB" sz="1800" baseline="-25000" dirty="0" err="1"/>
              <a:t>ch</a:t>
            </a:r>
            <a:endParaRPr lang="en-GB" sz="1800" baseline="-25000" dirty="0"/>
          </a:p>
          <a:p>
            <a:pPr lvl="2"/>
            <a:r>
              <a:rPr lang="en-GB" sz="1600" dirty="0" smtClean="0"/>
              <a:t>The </a:t>
            </a:r>
            <a:r>
              <a:rPr lang="en-GB" sz="1600" dirty="0"/>
              <a:t>time location of the reference subframes is not defined but UE should reflect the situation of the last subframes of </a:t>
            </a:r>
            <a:r>
              <a:rPr lang="en-GB" sz="1600" dirty="0" err="1" smtClean="0"/>
              <a:t>Y</a:t>
            </a:r>
            <a:r>
              <a:rPr lang="en-GB" sz="1600" baseline="-25000" dirty="0" err="1" smtClean="0"/>
              <a:t>ch</a:t>
            </a:r>
            <a:r>
              <a:rPr lang="en-GB" sz="1600" dirty="0"/>
              <a:t> for each hopping narrowband</a:t>
            </a:r>
            <a:r>
              <a:rPr lang="en-GB" sz="1600" dirty="0" smtClean="0"/>
              <a:t>.</a:t>
            </a:r>
          </a:p>
          <a:p>
            <a:pPr lvl="2"/>
            <a:r>
              <a:rPr lang="en-GB" sz="1600" dirty="0"/>
              <a:t>The period of the reference subframes should take into account as the offset of CQI value i.e. if </a:t>
            </a:r>
            <a:r>
              <a:rPr lang="en-GB" sz="1600" dirty="0" err="1"/>
              <a:t>R</a:t>
            </a:r>
            <a:r>
              <a:rPr lang="en-GB" sz="1600" baseline="-25000" dirty="0" err="1"/>
              <a:t>CSIMax</a:t>
            </a:r>
            <a:r>
              <a:rPr lang="en-GB" sz="1600" baseline="-25000" dirty="0"/>
              <a:t>  </a:t>
            </a:r>
            <a:r>
              <a:rPr lang="en-GB" sz="1600" dirty="0"/>
              <a:t>=</a:t>
            </a:r>
            <a:r>
              <a:rPr lang="en-GB" sz="1600" baseline="-25000" dirty="0"/>
              <a:t> </a:t>
            </a:r>
            <a:r>
              <a:rPr lang="en-GB" sz="1600" dirty="0"/>
              <a:t>2 </a:t>
            </a:r>
            <a:r>
              <a:rPr lang="en-GB" sz="1600" dirty="0" smtClean="0"/>
              <a:t>ms, it means spectral efficiency is scaled by a factor of 2.</a:t>
            </a:r>
            <a:endParaRPr lang="en-GB" sz="1600" dirty="0"/>
          </a:p>
          <a:p>
            <a:pPr marL="914400" lvl="2" indent="0">
              <a:buNone/>
            </a:pPr>
            <a:endParaRPr lang="en-GB" sz="1800" dirty="0"/>
          </a:p>
          <a:p>
            <a:r>
              <a:rPr lang="en-GB" sz="2200" dirty="0" smtClean="0"/>
              <a:t>For </a:t>
            </a:r>
            <a:r>
              <a:rPr lang="en-GB" sz="2200" dirty="0"/>
              <a:t>wideband CSI</a:t>
            </a:r>
          </a:p>
          <a:p>
            <a:pPr lvl="1"/>
            <a:r>
              <a:rPr lang="en-GB" sz="2000" dirty="0" err="1"/>
              <a:t>R</a:t>
            </a:r>
            <a:r>
              <a:rPr lang="en-GB" sz="2000" baseline="-25000" dirty="0" err="1"/>
              <a:t>CSIMax</a:t>
            </a:r>
            <a:r>
              <a:rPr lang="en-GB" sz="2000" dirty="0"/>
              <a:t> &lt; </a:t>
            </a:r>
            <a:r>
              <a:rPr lang="en-GB" sz="2000" dirty="0" err="1"/>
              <a:t>Y</a:t>
            </a:r>
            <a:r>
              <a:rPr lang="en-GB" sz="2000" baseline="-25000" dirty="0" err="1"/>
              <a:t>ch</a:t>
            </a:r>
            <a:r>
              <a:rPr lang="en-GB" sz="2000" dirty="0"/>
              <a:t> x (number of hopping frequencies) and/or </a:t>
            </a:r>
            <a:r>
              <a:rPr lang="en-GB" sz="2000" dirty="0" err="1" smtClean="0"/>
              <a:t>R</a:t>
            </a:r>
            <a:r>
              <a:rPr lang="en-GB" sz="2000" baseline="-25000" dirty="0" err="1" smtClean="0"/>
              <a:t>CSIMax</a:t>
            </a:r>
            <a:r>
              <a:rPr lang="en-GB" sz="2000" baseline="-25000" dirty="0" smtClean="0"/>
              <a:t> </a:t>
            </a:r>
            <a:r>
              <a:rPr lang="en-GB" sz="2000" dirty="0"/>
              <a:t>mod (</a:t>
            </a:r>
            <a:r>
              <a:rPr lang="en-GB" sz="2000" dirty="0" err="1" smtClean="0"/>
              <a:t>Y</a:t>
            </a:r>
            <a:r>
              <a:rPr lang="en-GB" sz="2000" baseline="-25000" dirty="0" err="1" smtClean="0"/>
              <a:t>ch</a:t>
            </a:r>
            <a:r>
              <a:rPr lang="en-GB" sz="2000" dirty="0" smtClean="0"/>
              <a:t>) is </a:t>
            </a:r>
            <a:r>
              <a:rPr lang="en-GB" sz="2000" dirty="0"/>
              <a:t>not </a:t>
            </a:r>
            <a:r>
              <a:rPr lang="en-GB" sz="2000" dirty="0" smtClean="0"/>
              <a:t>zero</a:t>
            </a:r>
            <a:endParaRPr lang="en-GB" sz="1600" dirty="0" smtClean="0"/>
          </a:p>
          <a:p>
            <a:pPr lvl="2"/>
            <a:r>
              <a:rPr lang="en-GB" sz="1600" dirty="0"/>
              <a:t>T</a:t>
            </a:r>
            <a:r>
              <a:rPr lang="en-GB" sz="1600" dirty="0" smtClean="0"/>
              <a:t>he </a:t>
            </a:r>
            <a:r>
              <a:rPr lang="en-GB" sz="1600" dirty="0"/>
              <a:t>time location of the reference subframes is not </a:t>
            </a:r>
            <a:r>
              <a:rPr lang="en-GB" sz="1600" dirty="0" smtClean="0"/>
              <a:t>defined but UE should reflect the situation of the last subframes of </a:t>
            </a:r>
            <a:r>
              <a:rPr lang="en-GB" sz="1600" dirty="0" err="1" smtClean="0"/>
              <a:t>Y</a:t>
            </a:r>
            <a:r>
              <a:rPr lang="en-GB" sz="1600" baseline="-25000" dirty="0" err="1" smtClean="0"/>
              <a:t>ch</a:t>
            </a:r>
            <a:r>
              <a:rPr lang="en-GB" sz="1600" dirty="0" smtClean="0"/>
              <a:t> </a:t>
            </a:r>
            <a:r>
              <a:rPr lang="en-GB" sz="1600" dirty="0"/>
              <a:t>x (number of hopping frequencies</a:t>
            </a:r>
            <a:r>
              <a:rPr lang="en-GB" sz="1600" dirty="0" smtClean="0"/>
              <a:t>).</a:t>
            </a:r>
          </a:p>
          <a:p>
            <a:pPr lvl="2"/>
            <a:r>
              <a:rPr lang="en-GB" sz="1600" dirty="0" smtClean="0"/>
              <a:t>The </a:t>
            </a:r>
            <a:r>
              <a:rPr lang="en-GB" sz="1600" dirty="0"/>
              <a:t>period of the reference subframes should take into account as the offset of CQI value i.e. if </a:t>
            </a:r>
            <a:r>
              <a:rPr lang="en-GB" sz="1600" dirty="0" err="1"/>
              <a:t>R</a:t>
            </a:r>
            <a:r>
              <a:rPr lang="en-GB" sz="1600" baseline="-25000" dirty="0" err="1"/>
              <a:t>CSIMax</a:t>
            </a:r>
            <a:r>
              <a:rPr lang="en-GB" sz="1600" baseline="-25000" dirty="0"/>
              <a:t> </a:t>
            </a:r>
            <a:r>
              <a:rPr lang="en-GB" sz="1600" baseline="-25000" dirty="0" smtClean="0"/>
              <a:t> </a:t>
            </a:r>
            <a:r>
              <a:rPr lang="en-GB" sz="1600" dirty="0" smtClean="0"/>
              <a:t>=</a:t>
            </a:r>
            <a:r>
              <a:rPr lang="en-GB" sz="1600" baseline="-25000" dirty="0" smtClean="0"/>
              <a:t> </a:t>
            </a:r>
            <a:r>
              <a:rPr lang="en-GB" sz="1600" dirty="0" smtClean="0"/>
              <a:t>2 ms, it means spectral efficiency is scaled by a factor of 2.</a:t>
            </a:r>
          </a:p>
        </p:txBody>
      </p:sp>
    </p:spTree>
    <p:extLst>
      <p:ext uri="{BB962C8B-B14F-4D97-AF65-F5344CB8AC3E}">
        <p14:creationId xmlns:p14="http://schemas.microsoft.com/office/powerpoint/2010/main" val="1949949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13094</TotalTime>
  <Words>317</Words>
  <Application>Microsoft Office PowerPoint</Application>
  <PresentationFormat>画面に合わせる 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Theme</vt:lpstr>
      <vt:lpstr>WF on CSI measurement with respect to R_CSI, max</vt:lpstr>
      <vt:lpstr>Background</vt:lpstr>
      <vt:lpstr>Proposal for the working assumption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鈴木 秀俊&lt;suzuki.hidetoshi@jp.panasonic.com&gt;</dc:creator>
  <cp:lastModifiedBy>Hidetoshi Suzuki 08</cp:lastModifiedBy>
  <cp:revision>1170</cp:revision>
  <dcterms:created xsi:type="dcterms:W3CDTF">2015-04-22T00:12:23Z</dcterms:created>
  <dcterms:modified xsi:type="dcterms:W3CDTF">2016-04-11T23:27:09Z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(3)iq2NUZ4UQYNNiXvCdkfmszTOY80afITXSg0eSpy3E/K4GFINq7+vWzn2qYVaVFeFsmHtSob2
1iGuxNmh8VF/ZbX8fzPVGb88bX5EsjtaGRY8MTeIGQ4Vt4IRkqXgJyVhLizj0/uv9kNvKOo+
xcgv4WK2gmi8yZ8SZintfzkItalQL1UDcSJjZhG+rfjWihL8NAzOYTn1GMUXqiFyUNFi9pGF
YtzM1WsfvIepoXW/AC</vt:lpwstr>
  </property>
  <property fmtid="{D5CDD505-2E9C-101B-9397-08002B2CF9AE}" pid="12" name="_2015_ms_pID_7253431">
    <vt:lpwstr>wtSchZaCvt1wBbEPrg9RFKhYqFWtHXZ67tXwWntCn6sSysyHgFZlFJ
vb1ePrpb8VtGyyU+2wtfgs3CIv+Lyi0a6nwu0hPCVcuCyUjIv1lQPVptkFJ9X9wvHk2OhOPh
0GSmSCYUn/t+US1vZGONhj0aAuii0FoU0FBoNYeDj6ev+dIftFEUPUybaihvbCnrXvvAwawB
VL0rRkHZTVz9T+BxX4bJFReKw9C7O4oy2H6R</vt:lpwstr>
  </property>
  <property fmtid="{D5CDD505-2E9C-101B-9397-08002B2CF9AE}" pid="13" name="_2015_ms_pID_7253432">
    <vt:lpwstr>7UVAuJ1bX3l5D529aMYU2DealSvOPJ1C4uvF
r6KjzhHhLkcewTyaqBbxfYyXiskqX6jNeqqLlFVouPsLfToThK8G6OQsn5hz28TdyX4ZQKQk
Ql1v8yk0moA8bx82CW7WxQ==</vt:lpwstr>
  </property>
  <property fmtid="{D5CDD505-2E9C-101B-9397-08002B2CF9AE}" pid="14" name="_AdHocReviewCycleID">
    <vt:i4>-1034532577</vt:i4>
  </property>
  <property fmtid="{D5CDD505-2E9C-101B-9397-08002B2CF9AE}" pid="15" name="_EmailSubject">
    <vt:lpwstr>R1-163007 Clarifcation on CSI measurement with respect to R_CSI, max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</Properties>
</file>