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621" autoAdjust="0"/>
    <p:restoredTop sz="94707" autoAdjust="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R1-16</a:t>
            </a:r>
            <a:r>
              <a:rPr lang="en-US" sz="2400" b="1" dirty="0" smtClean="0"/>
              <a:t>3549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additional REs for Class A NZP CSI-RS resource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Support of Class A CSI-RS with 32 antenna ports using the legacy CSI-RS REs would limit the maximum reuse of CSI-RS to 5 in FDD systems</a:t>
            </a:r>
          </a:p>
          <a:p>
            <a:r>
              <a:rPr lang="en-US" sz="2400" dirty="0" smtClean="0"/>
              <a:t>Reducing the density for Class A CSI-RS resource may not be feasible due to Rel-10 design </a:t>
            </a:r>
            <a:r>
              <a:rPr lang="en-US" sz="2400" dirty="0" smtClean="0"/>
              <a:t>assumptions for non </a:t>
            </a:r>
            <a:r>
              <a:rPr lang="en-US" sz="2400" dirty="0" err="1" smtClean="0"/>
              <a:t>precoded</a:t>
            </a:r>
            <a:r>
              <a:rPr lang="en-US" sz="2400" dirty="0"/>
              <a:t> </a:t>
            </a:r>
            <a:r>
              <a:rPr lang="en-US" sz="2400" dirty="0" smtClean="0"/>
              <a:t>CSI-RS</a:t>
            </a:r>
            <a:endParaRPr lang="en-US" sz="2400" dirty="0" smtClean="0"/>
          </a:p>
          <a:p>
            <a:r>
              <a:rPr lang="en-US" sz="2400" dirty="0" smtClean="0"/>
              <a:t>To increase the CSI-RS reuse the additional REs should be released in the downlink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for Rel-14 NZP CSI-RS resources</a:t>
            </a:r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9048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Rel-14 NZP CSI-RS resource is transmitted using REs of at least Rel-10 CSI-RS configurations</a:t>
            </a:r>
          </a:p>
          <a:p>
            <a:r>
              <a:rPr lang="en-US" sz="2400" dirty="0" smtClean="0"/>
              <a:t>FFS</a:t>
            </a:r>
            <a:r>
              <a:rPr lang="en-US" sz="2400" smtClean="0"/>
              <a:t>: Additional </a:t>
            </a:r>
            <a:r>
              <a:rPr lang="en-US" sz="2400" dirty="0" smtClean="0"/>
              <a:t>REs for Rel-14 NZP CSI-RS resource assuming “CRS-less” downlink </a:t>
            </a:r>
            <a:r>
              <a:rPr lang="en-US" sz="2400" dirty="0" err="1" smtClean="0"/>
              <a:t>subframes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4847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116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62</cp:revision>
  <dcterms:created xsi:type="dcterms:W3CDTF">2016-03-24T01:14:08Z</dcterms:created>
  <dcterms:modified xsi:type="dcterms:W3CDTF">2016-04-12T05:45:06Z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49f53f36-8761-4d48-8e07-b93f5c36f7f3</vt:lpwstr>
  </property>
  <property fmtid="{D5CDD505-2E9C-101B-9397-08002B2CF9AE}" pid="3" name="CTP_TimeStamp">
    <vt:lpwstr>2016-04-12 05:45:06Z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