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0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Drawing1.vsd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R1-16</a:t>
            </a:r>
            <a:r>
              <a:rPr lang="en-US" sz="2400" b="1" dirty="0" smtClean="0"/>
              <a:t>3548</a:t>
            </a:r>
            <a:endParaRPr lang="en-US" sz="2400" dirty="0"/>
          </a:p>
          <a:p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7.3.3.2.2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hybrid Class A and Class B operation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In hybrid Class A and Class B CSI-RS FD-MIMO operation, it is expected that i1 report of the PMI will be used to assist the beamforming selection for CSI-RS transmission of Class B FD-MIMO</a:t>
            </a:r>
          </a:p>
          <a:p>
            <a:r>
              <a:rPr lang="en-US" sz="2400" dirty="0" smtClean="0"/>
              <a:t>A single i1 </a:t>
            </a:r>
            <a:r>
              <a:rPr lang="en-US" sz="2400" dirty="0" smtClean="0"/>
              <a:t>report </a:t>
            </a:r>
            <a:r>
              <a:rPr lang="en-US" sz="2400" dirty="0" smtClean="0"/>
              <a:t>may not match the channel cluster statistics and, therefore, the existing Class A PMI reporting may not be sufficient to assist the beam selection for CSI-RS transmission of Class B FD-MIMO.</a:t>
            </a: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90489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Illustration of the i1 reporting and channel  cluster statistics </a:t>
            </a: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636438"/>
              </p:ext>
            </p:extLst>
          </p:nvPr>
        </p:nvGraphicFramePr>
        <p:xfrm>
          <a:off x="1715022" y="1981200"/>
          <a:ext cx="5713956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4" imgW="4600621" imgH="2819523" progId="Visio.Drawing.15">
                  <p:embed/>
                </p:oleObj>
              </mc:Choice>
              <mc:Fallback>
                <p:oleObj name="Visio" r:id="rId4" imgW="4600621" imgH="281952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5022" y="1981200"/>
                        <a:ext cx="5713956" cy="350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431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RAN1 to </a:t>
            </a:r>
            <a:r>
              <a:rPr lang="en-US" sz="2400" dirty="0"/>
              <a:t>e</a:t>
            </a:r>
            <a:r>
              <a:rPr lang="en-US" sz="2400" dirty="0" smtClean="0"/>
              <a:t>valuate the benefits of the exiting single i1 reporting of Class A FD-MIMO to assist the beams selection for CSI-RS transmission of Class B FD-MIMO before specifying hybrid Class A/Class B CSI-RS operation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55056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1265</TotalTime>
  <Words>136</Words>
  <Application>Microsoft Office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Office Theme</vt:lpstr>
      <vt:lpstr>Visio</vt:lpstr>
      <vt:lpstr>PowerPoint Presentation</vt:lpstr>
      <vt:lpstr>Background</vt:lpstr>
      <vt:lpstr>Illustration of the i1 reporting and channel  cluster statistics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Intel</cp:lastModifiedBy>
  <cp:revision>61</cp:revision>
  <dcterms:created xsi:type="dcterms:W3CDTF">2016-03-24T01:14:08Z</dcterms:created>
  <dcterms:modified xsi:type="dcterms:W3CDTF">2016-04-12T05:49:06Z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8aaee7f7-633b-4295-bf0c-267bd72f78f9</vt:lpwstr>
  </property>
  <property fmtid="{D5CDD505-2E9C-101B-9397-08002B2CF9AE}" pid="3" name="CTP_TimeStamp">
    <vt:lpwstr>2016-04-12 05:49:06Z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