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9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2016-04-11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  <a:r>
              <a:rPr lang="en-US" altLang="ko-K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sPDSCH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Electronics, </a:t>
            </a:r>
            <a:endParaRPr lang="ko-KR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39552" y="33265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  <a:buNone/>
            </a:pP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#84bis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Busan, Korea, April 11 - 15, 2016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err="1" smtClean="0">
                <a:latin typeface="Arial" charset="0"/>
              </a:rPr>
              <a:t>R1</a:t>
            </a:r>
            <a:r>
              <a:rPr lang="en-GB" altLang="en-US" sz="1800" b="1" dirty="0" smtClean="0">
                <a:latin typeface="Arial" charset="0"/>
              </a:rPr>
              <a:t>-163539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1052736"/>
            <a:ext cx="1861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Agenda 7.3.10.2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8131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ko-K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 is not expected to receive legacy TTI unicast PDSCH and short TTI unicast </a:t>
            </a:r>
            <a:r>
              <a:rPr lang="en-US" altLang="ko-KR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PDSCH</a:t>
            </a:r>
            <a:r>
              <a:rPr lang="en-US" altLang="ko-K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simultaneously on one carrier</a:t>
            </a:r>
            <a:endParaRPr lang="en-US" altLang="ko-K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configured short </a:t>
            </a:r>
            <a:r>
              <a:rPr lang="en-US" altLang="ko-KR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TTI</a:t>
            </a:r>
            <a:r>
              <a:rPr lang="en-US" altLang="ko-K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length can be different per </a:t>
            </a:r>
            <a:r>
              <a:rPr lang="en-US" altLang="ko-KR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UE</a:t>
            </a:r>
            <a:endParaRPr lang="en-US" altLang="ko-KR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TTI</a:t>
            </a:r>
            <a:r>
              <a:rPr lang="en-US" altLang="ko-K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length of </a:t>
            </a:r>
            <a:r>
              <a:rPr lang="en-US" altLang="ko-KR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PDSCH</a:t>
            </a:r>
            <a:r>
              <a:rPr lang="en-US" altLang="ko-K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can be dynamically changed</a:t>
            </a:r>
            <a:endParaRPr lang="en-US" altLang="ko-KR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352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64</Words>
  <Application>Microsoft Office PowerPoint</Application>
  <PresentationFormat>화면 슬라이드 쇼(4:3)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WF on sPDSCH</vt:lpstr>
      <vt:lpstr>Proposals</vt:lpstr>
    </vt:vector>
  </TitlesOfParts>
  <Company>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Draft WF on Latency Reduction on control/data</dc:title>
  <dc:creator>Microsoft Corporation</dc:creator>
  <cp:lastModifiedBy>ds_v1</cp:lastModifiedBy>
  <cp:revision>15</cp:revision>
  <dcterms:created xsi:type="dcterms:W3CDTF">2006-10-05T04:04:58Z</dcterms:created>
  <dcterms:modified xsi:type="dcterms:W3CDTF">2016-04-11T10:23:15Z</dcterms:modified>
</cp:coreProperties>
</file>