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4" r:id="rId2"/>
    <p:sldId id="278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 varScale="1">
        <p:scale>
          <a:sx n="91" d="100"/>
          <a:sy n="91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417414C-9246-450A-8C1B-8C57FA732B5C}" type="slidenum">
              <a:rPr lang="ja-JP" altLang="en-US" smtClean="0">
                <a:latin typeface="Calibri" pitchFamily="34" charset="0"/>
              </a:rPr>
              <a:pPr/>
              <a:t>2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on </a:t>
            </a:r>
            <a:r>
              <a:rPr lang="en-US" altLang="ja-JP" sz="4000" dirty="0" err="1" smtClean="0">
                <a:latin typeface="Calibri" pitchFamily="34" charset="0"/>
              </a:rPr>
              <a:t>sPUCCH</a:t>
            </a:r>
            <a:r>
              <a:rPr lang="en-US" altLang="ja-JP" sz="4000" dirty="0" smtClean="0">
                <a:latin typeface="Calibri" pitchFamily="34" charset="0"/>
              </a:rPr>
              <a:t> design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</a:t>
            </a:r>
            <a:r>
              <a:rPr lang="en-US" altLang="ko-KR" sz="2400" dirty="0" smtClean="0"/>
              <a:t>Electronics, Ericsson, 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err="1" smtClean="0"/>
              <a:t>R1</a:t>
            </a:r>
            <a:r>
              <a:rPr lang="en-US" altLang="ja-JP" sz="2400" dirty="0" smtClean="0"/>
              <a:t>-16</a:t>
            </a:r>
            <a:r>
              <a:rPr lang="en-US" altLang="ko-KR" sz="2400" dirty="0" smtClean="0"/>
              <a:t>3538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6105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err="1"/>
              <a:t>3GPP</a:t>
            </a:r>
            <a:r>
              <a:rPr lang="en-US" altLang="ja-JP" sz="2400" dirty="0"/>
              <a:t> </a:t>
            </a:r>
            <a:r>
              <a:rPr lang="en-US" altLang="ja-JP" sz="2400" dirty="0" err="1"/>
              <a:t>TSG</a:t>
            </a:r>
            <a:r>
              <a:rPr lang="en-US" altLang="ja-JP" sz="2400" dirty="0"/>
              <a:t> RAN </a:t>
            </a:r>
            <a:r>
              <a:rPr lang="en-US" altLang="ja-JP" sz="2400" dirty="0" err="1"/>
              <a:t>WG1</a:t>
            </a:r>
            <a:r>
              <a:rPr lang="en-US" altLang="ja-JP" sz="2400" dirty="0"/>
              <a:t> #</a:t>
            </a:r>
            <a:r>
              <a:rPr lang="en-US" altLang="ja-JP" sz="2400" dirty="0" err="1" smtClean="0"/>
              <a:t>84bis</a:t>
            </a:r>
            <a:endParaRPr lang="en-US" altLang="ja-JP" sz="2400" dirty="0"/>
          </a:p>
          <a:p>
            <a:pPr eaLnBrk="1" hangingPunct="1"/>
            <a:r>
              <a:rPr lang="en-US" altLang="ko-KR" sz="2400" dirty="0"/>
              <a:t>Busan, Korea 11th - 15th April </a:t>
            </a:r>
            <a:r>
              <a:rPr lang="en-US" altLang="ko-KR" sz="2400" dirty="0" smtClean="0"/>
              <a:t>2016</a:t>
            </a:r>
          </a:p>
          <a:p>
            <a:pPr eaLnBrk="1" hangingPunct="1"/>
            <a:r>
              <a:rPr lang="en-US" altLang="ja-JP" sz="2400" dirty="0" smtClean="0"/>
              <a:t>Agenda item 7.3.10.2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395536" y="1484784"/>
            <a:ext cx="8137525" cy="4665662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GB" altLang="ko-KR" sz="2400" dirty="0" smtClean="0">
                <a:ea typeface="ＭＳ Ｐゴシック" charset="-128"/>
              </a:rPr>
              <a:t>At least two </a:t>
            </a:r>
            <a:r>
              <a:rPr lang="en-GB" altLang="ko-KR" sz="2400" dirty="0" err="1" smtClean="0">
                <a:ea typeface="ＭＳ Ｐゴシック" charset="-128"/>
              </a:rPr>
              <a:t>sPUCCH</a:t>
            </a:r>
            <a:r>
              <a:rPr lang="en-GB" altLang="ko-KR" sz="2400" dirty="0" smtClean="0">
                <a:ea typeface="ＭＳ Ｐゴシック" charset="-128"/>
              </a:rPr>
              <a:t> formats are recommended to be supported </a:t>
            </a:r>
            <a:endParaRPr lang="en-GB" altLang="ko-KR" sz="2800" dirty="0" smtClean="0">
              <a:ea typeface="ＭＳ Ｐゴシック" charset="-128"/>
            </a:endParaRPr>
          </a:p>
          <a:p>
            <a:pPr lvl="1">
              <a:spcBef>
                <a:spcPts val="700"/>
              </a:spcBef>
            </a:pPr>
            <a:r>
              <a:rPr lang="en-GB" altLang="ko-KR" sz="2200" dirty="0" smtClean="0">
                <a:ea typeface="ＭＳ Ｐゴシック" charset="-128"/>
              </a:rPr>
              <a:t>One </a:t>
            </a:r>
            <a:r>
              <a:rPr lang="en-GB" altLang="ko-KR" sz="2200" dirty="0" err="1" smtClean="0">
                <a:ea typeface="ＭＳ Ｐゴシック" charset="-128"/>
              </a:rPr>
              <a:t>sPUCCH</a:t>
            </a:r>
            <a:r>
              <a:rPr lang="en-GB" altLang="ko-KR" sz="2200" dirty="0" smtClean="0">
                <a:ea typeface="ＭＳ Ｐゴシック" charset="-128"/>
              </a:rPr>
              <a:t> format for </a:t>
            </a:r>
            <a:r>
              <a:rPr lang="en-GB" altLang="ko-KR" sz="2200" dirty="0" err="1" smtClean="0">
                <a:ea typeface="ＭＳ Ｐゴシック" charset="-128"/>
              </a:rPr>
              <a:t>HARQ-ACK</a:t>
            </a:r>
            <a:r>
              <a:rPr lang="en-GB" altLang="ko-KR" sz="2200" dirty="0" smtClean="0">
                <a:ea typeface="ＭＳ Ｐゴシック" charset="-128"/>
              </a:rPr>
              <a:t> and/or SR feedback for a serving cell</a:t>
            </a:r>
          </a:p>
          <a:p>
            <a:pPr lvl="2">
              <a:spcBef>
                <a:spcPts val="700"/>
              </a:spcBef>
            </a:pPr>
            <a:r>
              <a:rPr lang="en-GB" altLang="ko-KR" sz="2000" dirty="0" smtClean="0">
                <a:ea typeface="ＭＳ Ｐゴシック" charset="-128"/>
              </a:rPr>
              <a:t>The maximum supportable payload: Two </a:t>
            </a:r>
            <a:r>
              <a:rPr lang="en-GB" altLang="ko-KR" sz="2000" dirty="0" err="1" smtClean="0">
                <a:ea typeface="ＭＳ Ｐゴシック" charset="-128"/>
              </a:rPr>
              <a:t>HARQ-ACK</a:t>
            </a:r>
            <a:r>
              <a:rPr lang="en-GB" altLang="ko-KR" sz="2000" dirty="0" smtClean="0">
                <a:ea typeface="ＭＳ Ｐゴシック" charset="-128"/>
              </a:rPr>
              <a:t> bits + One SR</a:t>
            </a:r>
          </a:p>
          <a:p>
            <a:pPr lvl="2">
              <a:spcBef>
                <a:spcPts val="700"/>
              </a:spcBef>
            </a:pPr>
            <a:r>
              <a:rPr lang="en-GB" altLang="ko-KR" sz="2000" dirty="0">
                <a:ea typeface="ＭＳ Ｐゴシック" charset="-128"/>
              </a:rPr>
              <a:t>Intra-</a:t>
            </a:r>
            <a:r>
              <a:rPr lang="en-GB" altLang="ko-KR" sz="2000" dirty="0" err="1">
                <a:ea typeface="ＭＳ Ｐゴシック" charset="-128"/>
              </a:rPr>
              <a:t>TTI</a:t>
            </a:r>
            <a:r>
              <a:rPr lang="en-GB" altLang="ko-KR" sz="2000" dirty="0">
                <a:ea typeface="ＭＳ Ｐゴシック" charset="-128"/>
              </a:rPr>
              <a:t> frequency hopping </a:t>
            </a:r>
            <a:r>
              <a:rPr lang="en-GB" altLang="ko-KR" sz="2000" dirty="0" smtClean="0">
                <a:ea typeface="ＭＳ Ｐゴシック" charset="-128"/>
              </a:rPr>
              <a:t>is recommended to be </a:t>
            </a:r>
            <a:r>
              <a:rPr lang="en-GB" altLang="ko-KR" sz="2000" dirty="0">
                <a:ea typeface="ＭＳ Ｐゴシック" charset="-128"/>
              </a:rPr>
              <a:t>supported</a:t>
            </a:r>
            <a:endParaRPr lang="en-GB" altLang="ko-KR" sz="2000" dirty="0" smtClean="0">
              <a:ea typeface="ＭＳ Ｐゴシック" charset="-128"/>
            </a:endParaRPr>
          </a:p>
          <a:p>
            <a:pPr lvl="1">
              <a:spcBef>
                <a:spcPts val="700"/>
              </a:spcBef>
            </a:pPr>
            <a:r>
              <a:rPr lang="en-GB" altLang="ko-KR" sz="2200" dirty="0" smtClean="0">
                <a:ea typeface="ＭＳ Ｐゴシック" charset="-128"/>
              </a:rPr>
              <a:t>One </a:t>
            </a:r>
            <a:r>
              <a:rPr lang="en-GB" altLang="ko-KR" sz="2200" dirty="0" err="1" smtClean="0">
                <a:ea typeface="ＭＳ Ｐゴシック" charset="-128"/>
              </a:rPr>
              <a:t>sPUCCH</a:t>
            </a:r>
            <a:r>
              <a:rPr lang="en-GB" altLang="ko-KR" sz="2200" dirty="0" smtClean="0">
                <a:ea typeface="ＭＳ Ｐゴシック" charset="-128"/>
              </a:rPr>
              <a:t> format for C</a:t>
            </a:r>
            <a:r>
              <a:rPr lang="en-US" altLang="ko-KR" sz="2200" dirty="0" smtClean="0">
                <a:ea typeface="ＭＳ Ｐゴシック" charset="-128"/>
              </a:rPr>
              <a:t>SI feedback and/or multiple </a:t>
            </a:r>
            <a:r>
              <a:rPr lang="en-US" altLang="ko-KR" sz="2200" dirty="0" err="1" smtClean="0">
                <a:ea typeface="ＭＳ Ｐゴシック" charset="-128"/>
              </a:rPr>
              <a:t>HARQ-ACK</a:t>
            </a:r>
            <a:r>
              <a:rPr lang="en-US" altLang="ko-KR" sz="2200" dirty="0" smtClean="0">
                <a:ea typeface="ＭＳ Ｐゴシック" charset="-128"/>
              </a:rPr>
              <a:t> bits, e.g. as in CA and frame structure type 2</a:t>
            </a:r>
          </a:p>
          <a:p>
            <a:pPr lvl="2">
              <a:spcBef>
                <a:spcPts val="700"/>
              </a:spcBef>
            </a:pPr>
            <a:r>
              <a:rPr lang="en-US" altLang="ko-KR" sz="2000" dirty="0" err="1" smtClean="0">
                <a:ea typeface="ＭＳ Ｐゴシック" charset="-128"/>
              </a:rPr>
              <a:t>FFS</a:t>
            </a:r>
            <a:r>
              <a:rPr lang="en-US" altLang="ko-KR" sz="2000" dirty="0" smtClean="0">
                <a:ea typeface="ＭＳ Ｐゴシック" charset="-128"/>
              </a:rPr>
              <a:t>: Supported payload size</a:t>
            </a:r>
          </a:p>
          <a:p>
            <a:pPr lvl="2">
              <a:spcBef>
                <a:spcPts val="700"/>
              </a:spcBef>
            </a:pPr>
            <a:r>
              <a:rPr lang="en-GB" altLang="ko-KR" sz="2000" dirty="0" err="1" smtClean="0">
                <a:ea typeface="ＭＳ Ｐゴシック" charset="-128"/>
              </a:rPr>
              <a:t>FFS</a:t>
            </a:r>
            <a:r>
              <a:rPr lang="en-GB" altLang="ko-KR" sz="2000" dirty="0">
                <a:ea typeface="ＭＳ Ｐゴシック" charset="-128"/>
              </a:rPr>
              <a:t>: Intra-</a:t>
            </a:r>
            <a:r>
              <a:rPr lang="en-GB" altLang="ko-KR" sz="2000" dirty="0" err="1">
                <a:ea typeface="ＭＳ Ｐゴシック" charset="-128"/>
              </a:rPr>
              <a:t>TTI</a:t>
            </a:r>
            <a:r>
              <a:rPr lang="en-GB" altLang="ko-KR" sz="2000" dirty="0">
                <a:ea typeface="ＭＳ Ｐゴシック" charset="-128"/>
              </a:rPr>
              <a:t> frequency </a:t>
            </a:r>
            <a:r>
              <a:rPr lang="en-GB" altLang="ko-KR" sz="2000" dirty="0" smtClean="0">
                <a:ea typeface="ＭＳ Ｐゴシック" charset="-128"/>
              </a:rPr>
              <a:t>hopping</a:t>
            </a:r>
            <a:endParaRPr lang="en-GB" altLang="ko-KR" sz="2000" dirty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/>
              <a:t>Proposal</a:t>
            </a:r>
            <a:endParaRPr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371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20234</TotalTime>
  <Words>103</Words>
  <Application>Microsoft Office PowerPoint</Application>
  <PresentationFormat>화면 슬라이드 쇼(4:3)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テーマ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LG</dc:creator>
  <cp:lastModifiedBy>ds_v1</cp:lastModifiedBy>
  <cp:revision>338</cp:revision>
  <dcterms:created xsi:type="dcterms:W3CDTF">2013-04-12T08:09:08Z</dcterms:created>
  <dcterms:modified xsi:type="dcterms:W3CDTF">2016-04-11T10:17:10Z</dcterms:modified>
</cp:coreProperties>
</file>