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sPDCCH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HiSilicon,Ericsson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#84bis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R1-163515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err="1">
                <a:ea typeface="Malgun Gothic" pitchFamily="34" charset="-127"/>
                <a:cs typeface="Times New Roman" pitchFamily="18" charset="0"/>
              </a:rPr>
              <a:t>Busan</a:t>
            </a:r>
            <a:r>
              <a:rPr lang="en-US" altLang="zh-CN" b="1" dirty="0">
                <a:ea typeface="Malgun Gothic" pitchFamily="34" charset="-127"/>
                <a:cs typeface="Times New Roman" pitchFamily="18" charset="0"/>
              </a:rPr>
              <a:t>, Korea, April 11 - 15,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2481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7.3.10.2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 err="1" smtClean="0"/>
              <a:t>sPDCCH</a:t>
            </a:r>
            <a:r>
              <a:rPr lang="en-US" altLang="zh-CN" dirty="0" smtClean="0"/>
              <a:t> (PDCCH for short TTI) needs to be introduced for short TTI.</a:t>
            </a:r>
          </a:p>
          <a:p>
            <a:pPr lvl="1"/>
            <a:r>
              <a:rPr lang="en-US" dirty="0"/>
              <a:t>Each short TTI on DL contains an </a:t>
            </a:r>
            <a:r>
              <a:rPr lang="en-US" dirty="0" err="1"/>
              <a:t>sPDCCH</a:t>
            </a:r>
            <a:r>
              <a:rPr lang="en-US" dirty="0"/>
              <a:t> region</a:t>
            </a:r>
          </a:p>
          <a:p>
            <a:pPr lvl="2"/>
            <a:r>
              <a:rPr lang="en-US" dirty="0"/>
              <a:t>An </a:t>
            </a:r>
            <a:r>
              <a:rPr lang="en-US" dirty="0" err="1"/>
              <a:t>sPDCCH</a:t>
            </a:r>
            <a:r>
              <a:rPr lang="en-US" dirty="0"/>
              <a:t> assigns a </a:t>
            </a:r>
            <a:r>
              <a:rPr lang="en-US" dirty="0" err="1"/>
              <a:t>sPDSCH</a:t>
            </a:r>
            <a:r>
              <a:rPr lang="en-US" dirty="0"/>
              <a:t> allocated within the same short TTI</a:t>
            </a:r>
          </a:p>
          <a:p>
            <a:pPr lvl="3"/>
            <a:r>
              <a:rPr lang="en-US" dirty="0"/>
              <a:t>The number of possible  </a:t>
            </a:r>
            <a:r>
              <a:rPr lang="en-US" dirty="0" err="1"/>
              <a:t>sPDSCH</a:t>
            </a:r>
            <a:r>
              <a:rPr lang="en-US" dirty="0"/>
              <a:t> within an short TTI is for further study</a:t>
            </a:r>
          </a:p>
          <a:p>
            <a:pPr lvl="2"/>
            <a:r>
              <a:rPr lang="en-US" dirty="0"/>
              <a:t>An </a:t>
            </a:r>
            <a:r>
              <a:rPr lang="en-US" dirty="0" err="1"/>
              <a:t>sPDCCH</a:t>
            </a:r>
            <a:r>
              <a:rPr lang="en-US" dirty="0"/>
              <a:t> grants a </a:t>
            </a:r>
            <a:r>
              <a:rPr lang="en-US" dirty="0" err="1"/>
              <a:t>sPUSCH</a:t>
            </a:r>
            <a:endParaRPr lang="en-US" dirty="0"/>
          </a:p>
          <a:p>
            <a:pPr lvl="3"/>
            <a:r>
              <a:rPr lang="en-US" dirty="0"/>
              <a:t>The number of possible  </a:t>
            </a:r>
            <a:r>
              <a:rPr lang="en-US" dirty="0" err="1"/>
              <a:t>sPUSCH</a:t>
            </a:r>
            <a:r>
              <a:rPr lang="en-US" dirty="0"/>
              <a:t> to grant from an </a:t>
            </a:r>
            <a:r>
              <a:rPr lang="en-US" dirty="0" err="1"/>
              <a:t>sPDCCH</a:t>
            </a:r>
            <a:r>
              <a:rPr lang="en-US" dirty="0"/>
              <a:t>(s) within an </a:t>
            </a:r>
            <a:r>
              <a:rPr lang="en-US" dirty="0" err="1"/>
              <a:t>sTTI</a:t>
            </a:r>
            <a:r>
              <a:rPr lang="en-US" dirty="0"/>
              <a:t> is for further </a:t>
            </a:r>
            <a:r>
              <a:rPr lang="en-US" dirty="0" smtClean="0"/>
              <a:t>study</a:t>
            </a:r>
            <a:endParaRPr lang="en-US" altLang="zh-CN" dirty="0" smtClean="0"/>
          </a:p>
          <a:p>
            <a:r>
              <a:rPr lang="en-US" altLang="zh-CN" dirty="0" smtClean="0"/>
              <a:t>Both CRS-based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and DMRS-based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are recommended to be supported </a:t>
            </a:r>
          </a:p>
          <a:p>
            <a:pPr lvl="1"/>
            <a:r>
              <a:rPr lang="en-US" altLang="zh-CN" dirty="0" smtClean="0"/>
              <a:t>In the first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of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, legacy PDCCH region can be shared by CRS-based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and legacy PDCCH;</a:t>
            </a:r>
          </a:p>
          <a:p>
            <a:pPr lvl="1"/>
            <a:r>
              <a:rPr lang="en-US" altLang="zh-CN" dirty="0" smtClean="0"/>
              <a:t>In time domain,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should be placed</a:t>
            </a:r>
          </a:p>
          <a:p>
            <a:pPr lvl="2"/>
            <a:r>
              <a:rPr lang="en-US" altLang="zh-CN" dirty="0" smtClean="0"/>
              <a:t>For CRS-based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, in first one or two symbols within a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;</a:t>
            </a:r>
          </a:p>
          <a:p>
            <a:pPr lvl="2"/>
            <a:r>
              <a:rPr lang="en-US" altLang="zh-CN" dirty="0" smtClean="0"/>
              <a:t>For DMRS-based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, </a:t>
            </a:r>
          </a:p>
          <a:p>
            <a:pPr lvl="3"/>
            <a:r>
              <a:rPr lang="en-US" altLang="zh-CN" dirty="0" smtClean="0"/>
              <a:t>Alt.1: in first one symbol or two symbols within a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; </a:t>
            </a:r>
          </a:p>
          <a:p>
            <a:pPr lvl="3"/>
            <a:r>
              <a:rPr lang="en-US" altLang="zh-CN" dirty="0" smtClean="0"/>
              <a:t>Alt.2: in all symbols within a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In frequency domain,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can be placed </a:t>
            </a:r>
          </a:p>
          <a:p>
            <a:pPr lvl="2"/>
            <a:r>
              <a:rPr lang="en-US" altLang="zh-CN" dirty="0" smtClean="0"/>
              <a:t>Alt.1: in a distributed manner;</a:t>
            </a:r>
          </a:p>
          <a:p>
            <a:pPr lvl="2"/>
            <a:r>
              <a:rPr lang="en-US" altLang="zh-CN" dirty="0" smtClean="0"/>
              <a:t>Alt.2: in a localized manner.</a:t>
            </a:r>
          </a:p>
          <a:p>
            <a:pPr lvl="1"/>
            <a:r>
              <a:rPr lang="en-US" dirty="0" err="1"/>
              <a:t>sPDSCH</a:t>
            </a:r>
            <a:r>
              <a:rPr lang="en-US" dirty="0"/>
              <a:t> assigned by a </a:t>
            </a:r>
            <a:r>
              <a:rPr lang="en-US" dirty="0" err="1"/>
              <a:t>sPDCCH</a:t>
            </a:r>
            <a:r>
              <a:rPr lang="en-US" dirty="0"/>
              <a:t> can be allocated to unused REs within the </a:t>
            </a:r>
            <a:r>
              <a:rPr lang="en-US" dirty="0" err="1"/>
              <a:t>sPDCCH</a:t>
            </a:r>
            <a:r>
              <a:rPr lang="en-US" dirty="0"/>
              <a:t> </a:t>
            </a:r>
            <a:r>
              <a:rPr lang="en-US" dirty="0" smtClean="0"/>
              <a:t>region if </a:t>
            </a:r>
            <a:r>
              <a:rPr lang="en-US" dirty="0" err="1" smtClean="0"/>
              <a:t>sPDCCH</a:t>
            </a:r>
            <a:r>
              <a:rPr lang="en-US" dirty="0" smtClean="0"/>
              <a:t> region is not shared with PDCCH region</a:t>
            </a:r>
            <a:endParaRPr lang="en-US" dirty="0"/>
          </a:p>
          <a:p>
            <a:pPr lvl="2"/>
            <a:r>
              <a:rPr lang="en-US" dirty="0"/>
              <a:t>Details are for further </a:t>
            </a:r>
            <a:r>
              <a:rPr lang="en-US" dirty="0" smtClean="0"/>
              <a:t>study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sPDCCH</a:t>
            </a:r>
            <a:r>
              <a:rPr lang="en-US" altLang="zh-CN" dirty="0" smtClean="0"/>
              <a:t> is aggregated by a certain number of CCEs, where each CCE consists of 36 REs</a:t>
            </a:r>
          </a:p>
          <a:p>
            <a:pPr lvl="1"/>
            <a:r>
              <a:rPr lang="en-US" altLang="zh-CN" dirty="0" smtClean="0"/>
              <a:t>For DMRS-based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, FFS on whether sharing the same DMRS for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and its scheduled </a:t>
            </a:r>
            <a:r>
              <a:rPr lang="en-US" altLang="zh-CN" dirty="0" err="1" smtClean="0"/>
              <a:t>sPDSCH</a:t>
            </a:r>
            <a:r>
              <a:rPr lang="en-US" altLang="zh-CN" dirty="0" smtClean="0"/>
              <a:t> or not.</a:t>
            </a:r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On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monitoring region,</a:t>
            </a:r>
          </a:p>
          <a:p>
            <a:pPr lvl="1"/>
            <a:r>
              <a:rPr lang="en-US" altLang="zh-CN" dirty="0" smtClean="0"/>
              <a:t>Frequency resource for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monitoring region can be informed 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;</a:t>
            </a:r>
          </a:p>
          <a:p>
            <a:pPr lvl="2"/>
            <a:r>
              <a:rPr lang="en-US" altLang="zh-CN" dirty="0" smtClean="0"/>
              <a:t>FFS: semi-static vs dynamic, cell-specific vs UE-specific, explicit vs implicit</a:t>
            </a:r>
          </a:p>
          <a:p>
            <a:r>
              <a:rPr lang="en-US" altLang="zh-CN" dirty="0" smtClean="0"/>
              <a:t>The number of maximum PDCCH BDs for UE SSs within a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no more than</a:t>
            </a:r>
          </a:p>
          <a:p>
            <a:pPr lvl="1"/>
            <a:r>
              <a:rPr lang="en-US" altLang="zh-CN" dirty="0" smtClean="0"/>
              <a:t>32 for UEs not supporting UL </a:t>
            </a:r>
            <a:r>
              <a:rPr lang="en-GB" altLang="zh-CN" dirty="0" smtClean="0"/>
              <a:t>transmission mode 2</a:t>
            </a:r>
            <a:r>
              <a:rPr lang="en-US" altLang="zh-CN" dirty="0" smtClean="0"/>
              <a:t>;</a:t>
            </a:r>
          </a:p>
          <a:p>
            <a:pPr lvl="1"/>
            <a:r>
              <a:rPr lang="en-US" altLang="zh-CN" dirty="0" smtClean="0"/>
              <a:t>48 for UEs supporting UL </a:t>
            </a:r>
            <a:r>
              <a:rPr lang="en-GB" altLang="zh-CN" dirty="0" smtClean="0"/>
              <a:t>transmission mode 2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Two-level DCI can be considered for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scheduling</a:t>
            </a:r>
          </a:p>
          <a:p>
            <a:pPr lvl="1"/>
            <a:r>
              <a:rPr lang="en-US" altLang="zh-CN" dirty="0" smtClean="0"/>
              <a:t>Slow DCI is </a:t>
            </a:r>
            <a:r>
              <a:rPr lang="en-GB" altLang="zh-CN" dirty="0" smtClean="0"/>
              <a:t>carried in legacy PDCCH </a:t>
            </a:r>
            <a:r>
              <a:rPr lang="en-GB" altLang="zh-CN" smtClean="0"/>
              <a:t>region </a:t>
            </a:r>
            <a:r>
              <a:rPr lang="en-GB" altLang="zh-CN" smtClean="0"/>
              <a:t>and </a:t>
            </a:r>
            <a:r>
              <a:rPr lang="en-GB" altLang="zh-CN" dirty="0" smtClean="0"/>
              <a:t>transmitted</a:t>
            </a:r>
            <a:r>
              <a:rPr lang="en-US" altLang="zh-CN" dirty="0" smtClean="0"/>
              <a:t> at most once per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Fast DCI is carried by </a:t>
            </a:r>
            <a:r>
              <a:rPr lang="en-US" altLang="zh-CN" dirty="0" err="1" smtClean="0"/>
              <a:t>sPDCCH</a:t>
            </a:r>
            <a:r>
              <a:rPr lang="en-US" altLang="zh-CN" dirty="0" smtClean="0"/>
              <a:t> and transmitted within a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368</Words>
  <Application>Microsoft Office PowerPoint</Application>
  <PresentationFormat>On-screen Show (4:3)</PresentationFormat>
  <Paragraphs>39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sPDCCH</vt:lpstr>
      <vt:lpstr>Proposals (1/2)</vt:lpstr>
      <vt:lpstr>Proposals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84</cp:revision>
  <dcterms:created xsi:type="dcterms:W3CDTF">2016-04-08T01:45:47Z</dcterms:created>
  <dcterms:modified xsi:type="dcterms:W3CDTF">2016-04-11T09:58:11Z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(3)BOJLSoK0Mjw1Dofe+qtdL+dukmSqmffz3/v0uS2lV3RQfqWnByKB/ngxac2gQdViQS75q3oT
CuAZtpQ6ikxl3bHMEL6lv8Bo04RmEbztLbDzHiYV5WoTQU8/PWZgeedu2F8CL66ogARqF4vP
uClqmNbPK6Ptgve236QGjZcKi3lxI2JTo7rFrFOuS+UMQsD12QiKEeX8PcCAfF7R9kUZCM7z
dv4k8ujlUMX8tJAlEF</vt:lpwstr>
  </property>
  <property fmtid="{D5CDD505-2E9C-101B-9397-08002B2CF9AE}" pid="3" name="_2015_ms_pID_7253431">
    <vt:lpwstr>EuKL4iB5QEEzQyKQEFl1Og3hUsQeiJ6kNp9ncwwwcAxH4bBBYUcoRp
VuyKMAcHBU04Vnqnq457+BvTQWmo/AjvsdB11DGcuJIZo8dJnpS6tZ4UXxkjpcLXyz92qjbk
HXyCS1DK3daZBMMTOCajuTJs60mK3KBQDlTMLDicJytRXE1eI6Xi4eMeoW6yCcM3pgKWl4F4
ySs+hpv7XdLR6OudlSIW+jn0DOmv5gz9ePP1</vt:lpwstr>
  </property>
  <property fmtid="{D5CDD505-2E9C-101B-9397-08002B2CF9AE}" pid="4" name="_2015_ms_pID_7253432">
    <vt:lpwstr>crw8GQ40afqEfQh5XSx/Sn3VFgyjLydEBxQC
uJN/4t/E6xB+hMHtzpvNn/doB9xk4ZWxPeaGv78sWVlOIpqDk2d00CQnD/Vxi5sDYO4BuB6L
PI8wqDyULD5bdWVbh5bpBYG7HgtQG5ZmKnoVwbXqk4U=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1460368648</vt:lpwstr>
  </property>
</Properties>
</file>