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1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[DRAFT] WF on </a:t>
            </a:r>
            <a:r>
              <a:rPr lang="en-US" altLang="zh-CN" dirty="0" err="1" smtClean="0"/>
              <a:t>fc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) in uplink power control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Samsung, Intel…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R1-16xxxx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7.2.1.2.5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b="1" u="sng" dirty="0" smtClean="0"/>
              <a:t>Agreements:</a:t>
            </a:r>
            <a:endParaRPr lang="zh-CN" altLang="zh-CN" sz="2800" dirty="0" smtClean="0"/>
          </a:p>
          <a:p>
            <a:pPr lvl="1"/>
            <a:r>
              <a:rPr lang="en-US" altLang="zh-CN" sz="2000" dirty="0" smtClean="0"/>
              <a:t>For NB-PUSCH data transmission, the uplink power setting re-use section 5.1.1.1 of 36.213, that is for serving cell </a:t>
            </a:r>
            <a:r>
              <a:rPr lang="en-US" altLang="zh-CN" sz="2000" i="1" dirty="0" smtClean="0"/>
              <a:t>c</a:t>
            </a:r>
            <a:r>
              <a:rPr lang="en-US" altLang="zh-CN" sz="2000" dirty="0" smtClean="0"/>
              <a:t> and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 ( for 15 kHz subcarrier spacing) or NB-Slot 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 (for 3.75 kHz subcarrier spacing)</a:t>
            </a:r>
            <a:endParaRPr lang="zh-CN" altLang="zh-CN" sz="2000" dirty="0" smtClean="0"/>
          </a:p>
          <a:p>
            <a:pPr lvl="2"/>
            <a:r>
              <a:rPr lang="en-US" altLang="zh-CN" sz="1800" i="1" dirty="0" err="1" smtClean="0"/>
              <a:t>P</a:t>
            </a:r>
            <a:r>
              <a:rPr lang="en-US" altLang="zh-CN" sz="1800" i="1" baseline="-25000" dirty="0" err="1" smtClean="0"/>
              <a:t>NPUSCH,c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)=min{</a:t>
            </a:r>
            <a:r>
              <a:rPr lang="en-US" altLang="zh-CN" sz="1800" i="1" dirty="0" err="1" smtClean="0"/>
              <a:t>P</a:t>
            </a:r>
            <a:r>
              <a:rPr lang="en-US" altLang="zh-CN" sz="1800" i="1" baseline="-25000" dirty="0" err="1" smtClean="0"/>
              <a:t>CMAX,c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), 10log10(</a:t>
            </a:r>
            <a:r>
              <a:rPr lang="en-US" altLang="zh-CN" sz="1800" i="1" dirty="0" err="1" smtClean="0"/>
              <a:t>M</a:t>
            </a:r>
            <a:r>
              <a:rPr lang="en-US" altLang="zh-CN" sz="1800" i="1" baseline="-25000" dirty="0" err="1" smtClean="0"/>
              <a:t>NPUSCH,c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))+</a:t>
            </a:r>
            <a:r>
              <a:rPr lang="en-US" altLang="zh-CN" sz="1800" i="1" dirty="0" err="1" smtClean="0"/>
              <a:t>P</a:t>
            </a:r>
            <a:r>
              <a:rPr lang="en-US" altLang="zh-CN" sz="1800" i="1" baseline="-25000" dirty="0" err="1" smtClean="0"/>
              <a:t>O_NPUSCH,c</a:t>
            </a:r>
            <a:r>
              <a:rPr lang="en-US" altLang="zh-CN" sz="1800" dirty="0" smtClean="0"/>
              <a:t>+ </a:t>
            </a:r>
            <a:r>
              <a:rPr lang="en-US" altLang="zh-CN" sz="1800" i="1" dirty="0" err="1" smtClean="0"/>
              <a:t>α</a:t>
            </a:r>
            <a:r>
              <a:rPr lang="en-US" altLang="zh-CN" sz="1800" i="1" baseline="-25000" dirty="0" err="1" smtClean="0"/>
              <a:t>c</a:t>
            </a:r>
            <a:r>
              <a:rPr lang="en-US" altLang="zh-CN" sz="1800" dirty="0" smtClean="0"/>
              <a:t>(</a:t>
            </a:r>
            <a:r>
              <a:rPr lang="en-US" altLang="zh-CN" sz="1800" i="1" dirty="0" smtClean="0"/>
              <a:t>j</a:t>
            </a:r>
            <a:r>
              <a:rPr lang="en-US" altLang="zh-CN" sz="1800" dirty="0" smtClean="0"/>
              <a:t>) </a:t>
            </a:r>
            <a:r>
              <a:rPr lang="en-US" altLang="zh-CN" sz="1800" i="1" dirty="0" err="1" smtClean="0"/>
              <a:t>PL</a:t>
            </a:r>
            <a:r>
              <a:rPr lang="en-US" altLang="zh-CN" sz="1800" i="1" baseline="-25000" dirty="0" err="1" smtClean="0"/>
              <a:t>c</a:t>
            </a:r>
            <a:r>
              <a:rPr lang="en-US" altLang="zh-CN" sz="1800" dirty="0" err="1" smtClean="0"/>
              <a:t>+</a:t>
            </a:r>
            <a:r>
              <a:rPr lang="en-US" altLang="zh-CN" sz="1800" i="1" dirty="0" err="1" smtClean="0"/>
              <a:t>f</a:t>
            </a:r>
            <a:r>
              <a:rPr lang="en-US" altLang="zh-CN" sz="1800" i="1" baseline="-25000" dirty="0" err="1" smtClean="0"/>
              <a:t>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)}</a:t>
            </a:r>
            <a:endParaRPr lang="zh-CN" altLang="zh-CN" sz="1800" dirty="0" smtClean="0"/>
          </a:p>
          <a:p>
            <a:pPr lvl="2"/>
            <a:r>
              <a:rPr lang="en-US" altLang="zh-CN" sz="1600" dirty="0" smtClean="0"/>
              <a:t>…</a:t>
            </a:r>
          </a:p>
          <a:p>
            <a:pPr lvl="2"/>
            <a:r>
              <a:rPr lang="en-US" altLang="zh-CN" sz="1800" i="1" dirty="0" err="1" smtClean="0"/>
              <a:t>f</a:t>
            </a:r>
            <a:r>
              <a:rPr lang="en-US" altLang="zh-CN" sz="1800" i="1" baseline="-25000" dirty="0" err="1" smtClean="0"/>
              <a:t>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</a:t>
            </a:r>
            <a:endParaRPr lang="zh-CN" altLang="zh-CN" sz="1800" dirty="0" smtClean="0"/>
          </a:p>
          <a:p>
            <a:pPr lvl="3"/>
            <a:r>
              <a:rPr lang="en-US" altLang="zh-CN" sz="1600" dirty="0" smtClean="0"/>
              <a:t>Alt 1: A power adjustment parameter indicated by DCI</a:t>
            </a:r>
          </a:p>
          <a:p>
            <a:pPr lvl="3"/>
            <a:r>
              <a:rPr lang="en-US" altLang="zh-CN" sz="1600" dirty="0" smtClean="0"/>
              <a:t>Alt 2: No TPC command, </a:t>
            </a:r>
            <a:r>
              <a:rPr lang="en-US" altLang="zh-CN" sz="1600" i="1" dirty="0" err="1" smtClean="0"/>
              <a:t>f</a:t>
            </a:r>
            <a:r>
              <a:rPr lang="en-US" altLang="zh-CN" sz="1600" i="1" baseline="-25000" dirty="0" err="1" smtClean="0"/>
              <a:t>c</a:t>
            </a:r>
            <a:r>
              <a:rPr lang="en-US" altLang="zh-CN" sz="1600" dirty="0" smtClean="0"/>
              <a:t>(</a:t>
            </a:r>
            <a:r>
              <a:rPr lang="en-US" altLang="zh-CN" sz="1600" i="1" dirty="0" err="1" smtClean="0"/>
              <a:t>i</a:t>
            </a:r>
            <a:r>
              <a:rPr lang="en-US" altLang="zh-CN" sz="1600" dirty="0" smtClean="0"/>
              <a:t>)=0</a:t>
            </a:r>
            <a:endParaRPr lang="zh-CN" altLang="zh-CN" sz="1600" dirty="0" smtClean="0"/>
          </a:p>
          <a:p>
            <a:pPr lvl="2"/>
            <a:r>
              <a:rPr lang="en-US" altLang="zh-CN" dirty="0" smtClean="0"/>
              <a:t>…</a:t>
            </a:r>
            <a:endParaRPr lang="zh-CN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z="2000" dirty="0" smtClean="0"/>
              <a:t>The infrequent, short duration characteristics of typical Cellular </a:t>
            </a:r>
            <a:r>
              <a:rPr lang="en-US" altLang="zh-CN" sz="2000" dirty="0" err="1" smtClean="0"/>
              <a:t>IoT</a:t>
            </a:r>
            <a:r>
              <a:rPr lang="en-US" altLang="zh-CN" sz="2000" dirty="0" smtClean="0"/>
              <a:t> traffic means that the closed-loop power command may be outdated because the targeted uplink data transmission has already ended prior to the reception of the power command; 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Tight timeline may not be maintained for the scheduling and uplink transmissions in the NB-</a:t>
            </a:r>
            <a:r>
              <a:rPr lang="en-US" altLang="zh-CN" sz="2000" dirty="0" err="1" smtClean="0"/>
              <a:t>IoT</a:t>
            </a:r>
            <a:r>
              <a:rPr lang="en-US" altLang="zh-CN" sz="2000" dirty="0" smtClean="0"/>
              <a:t> system so a power adjustment signal may not be available on demand;  </a:t>
            </a:r>
            <a:endParaRPr lang="zh-CN" altLang="zh-CN" sz="2000" dirty="0" smtClean="0"/>
          </a:p>
          <a:p>
            <a:r>
              <a:rPr lang="en-US" altLang="zh-CN" sz="2000" dirty="0" smtClean="0"/>
              <a:t>Frequent air-interface interactions for the measurement report and power adjustment will bring significant over-the-air overheads and therefore will cause degraded network capacity and increased UE power consumption.</a:t>
            </a:r>
          </a:p>
          <a:p>
            <a:r>
              <a:rPr lang="en-US" altLang="zh-CN" sz="2000" dirty="0" smtClean="0"/>
              <a:t>The work of close loop power control can be taken by scheduling flexibilities, such as repetition, TBS and MCS etc.</a:t>
            </a:r>
          </a:p>
          <a:p>
            <a:r>
              <a:rPr lang="en-US" altLang="zh-CN" sz="2000" dirty="0" smtClean="0"/>
              <a:t>With TPC, the DCI performance is degraded due to more bits.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US" altLang="zh-CN" dirty="0" smtClean="0"/>
              <a:t>Adopt Alt 2 for </a:t>
            </a:r>
            <a:r>
              <a:rPr lang="en-US" altLang="zh-CN" dirty="0" err="1" smtClean="0"/>
              <a:t>f</a:t>
            </a:r>
            <a:r>
              <a:rPr lang="en-US" altLang="zh-CN" baseline="-25000" dirty="0" err="1" smtClean="0"/>
              <a:t>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) in uplink power control, i.e. no TPC command, </a:t>
            </a:r>
            <a:r>
              <a:rPr lang="en-US" altLang="zh-CN" dirty="0" err="1" smtClean="0"/>
              <a:t>f</a:t>
            </a:r>
            <a:r>
              <a:rPr lang="en-US" altLang="zh-CN" baseline="-25000" dirty="0" err="1" smtClean="0"/>
              <a:t>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)=0.</a:t>
            </a:r>
            <a:endParaRPr lang="en-US" altLang="zh-CN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5312</TotalTime>
  <Words>271</Words>
  <Application>Microsoft Office PowerPoint</Application>
  <PresentationFormat>全屏显示(4:3)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[DRAFT] WF on fc(i) in uplink power control</vt:lpstr>
      <vt:lpstr>Background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yangyubo</cp:lastModifiedBy>
  <cp:revision>427</cp:revision>
  <dcterms:created xsi:type="dcterms:W3CDTF">2015-04-22T00:12:23Z</dcterms:created>
  <dcterms:modified xsi:type="dcterms:W3CDTF">2016-04-11T03:05:27Z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(3)3pW77GEBGKsFgHfelXXZclD1yklQjzaKBOoytuVCd+zEzbrI3YppMxXYfuoS6/CZ6w4urnqn
SOC86S5xGRcFYLo3A6240mEJKviBxlEmmuXhTK03uodfTP6yJlO42j1xMzm9ehCZSkpCIBqr
DrGyZ5G18EbY5SgIq/pe/se9MLrM8S1YYvq/JZWSCOnRQooM0yNByNUhORRSQoJ4Q7cnzt4c
G+u8wvULBTfvbSPUph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SAswTD6x2o7dilMh8+lDyRMjJh7OVHXojsxN/gNh3nMeRZjsWOVdSk
qb1+i8gYMD1AWcBKdXiK1xsZKpVKDYM+CUylvELUKogI4k8aqI5DG7y1uq3XbA/QNjCCzKaU
l7XV9cL76yVSdZDl4LrRkl7cNlanzsKEZX8xr9vSUvBEe+JIhVX0fipad/rn7y79FfFMQRhf
yzUtG/yybyPp3CYomamUA2DGhcJJ1HNEKxau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K7DFZg98YZ8T9HpL0qcgIV9CSKPvBgT5POM/
0LDVWGZNriQB9bdnTJUFYfd2/D1jUJApsWvzsbQvsBQCmDQlCercfYYur166YuGx+nEQW0Lc
X24zcKVsElxtDc7LRiIdiA==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