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[DRAFT] WF on bandwidth component of uplink power control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Samsung, Sharp</a:t>
            </a:r>
            <a:r>
              <a:rPr lang="en-US" altLang="zh-CN" smtClean="0">
                <a:solidFill>
                  <a:schemeClr val="tx1"/>
                </a:solidFill>
              </a:rPr>
              <a:t>, Ericsson,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R1-16xxxx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7.2.1.2.5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u="sng" dirty="0" smtClean="0"/>
              <a:t>Agreements:</a:t>
            </a:r>
            <a:endParaRPr lang="zh-CN" altLang="zh-CN" sz="2800" dirty="0" smtClean="0"/>
          </a:p>
          <a:p>
            <a:pPr lvl="1"/>
            <a:r>
              <a:rPr lang="en-US" altLang="zh-CN" sz="2000" dirty="0" smtClean="0"/>
              <a:t>For NB-PUSCH data transmission, the uplink power setting re-use section 5.1.1.1 of 36.213, that is for serving cell </a:t>
            </a:r>
            <a:r>
              <a:rPr lang="en-US" altLang="zh-CN" sz="2000" i="1" dirty="0" smtClean="0"/>
              <a:t>c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 for 15 kHz subcarrier spacing) or NB-Slot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(for 3.75 kHz subcarrier spacing)</a:t>
            </a:r>
            <a:endParaRPr lang="zh-CN" altLang="zh-CN" sz="2000" dirty="0" smtClean="0"/>
          </a:p>
          <a:p>
            <a:pPr lvl="2"/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)=min{</a:t>
            </a:r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CMAX,c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), 10log10(</a:t>
            </a:r>
            <a:r>
              <a:rPr lang="en-US" altLang="zh-CN" sz="1800" i="1" dirty="0" err="1" smtClean="0"/>
              <a:t>M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))+</a:t>
            </a:r>
            <a:r>
              <a:rPr lang="en-US" altLang="zh-CN" sz="1800" i="1" dirty="0" err="1" smtClean="0"/>
              <a:t>P</a:t>
            </a:r>
            <a:r>
              <a:rPr lang="en-US" altLang="zh-CN" sz="1800" i="1" baseline="-25000" dirty="0" err="1" smtClean="0"/>
              <a:t>O_NPUSCH,c</a:t>
            </a:r>
            <a:r>
              <a:rPr lang="en-US" altLang="zh-CN" sz="1800" dirty="0" smtClean="0"/>
              <a:t>+ </a:t>
            </a:r>
            <a:r>
              <a:rPr lang="en-US" altLang="zh-CN" sz="1800" i="1" dirty="0" err="1" smtClean="0"/>
              <a:t>α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smtClean="0"/>
              <a:t>j</a:t>
            </a:r>
            <a:r>
              <a:rPr lang="en-US" altLang="zh-CN" sz="1800" dirty="0" smtClean="0"/>
              <a:t>) </a:t>
            </a:r>
            <a:r>
              <a:rPr lang="en-US" altLang="zh-CN" sz="1800" i="1" dirty="0" err="1" smtClean="0"/>
              <a:t>PL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err="1" smtClean="0"/>
              <a:t>+</a:t>
            </a:r>
            <a:r>
              <a:rPr lang="en-US" altLang="zh-CN" sz="1800" i="1" dirty="0" err="1" smtClean="0"/>
              <a:t>f</a:t>
            </a:r>
            <a:r>
              <a:rPr lang="en-US" altLang="zh-CN" sz="1800" i="1" baseline="-25000" dirty="0" err="1" smtClean="0"/>
              <a:t>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)}</a:t>
            </a:r>
            <a:endParaRPr lang="zh-CN" altLang="zh-CN" sz="1800" dirty="0" smtClean="0"/>
          </a:p>
          <a:p>
            <a:pPr lvl="2"/>
            <a:r>
              <a:rPr lang="en-US" altLang="zh-CN" sz="1800" i="1" dirty="0" err="1" smtClean="0"/>
              <a:t>M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</a:t>
            </a:r>
            <a:endParaRPr lang="zh-CN" altLang="zh-CN" sz="1800" dirty="0" smtClean="0"/>
          </a:p>
          <a:p>
            <a:pPr lvl="3"/>
            <a:r>
              <a:rPr lang="en-US" altLang="zh-CN" sz="1200" dirty="0" smtClean="0"/>
              <a:t>Alt 1: {1/4, 1,3,6,12} (reflecting UL transmission resource BW)</a:t>
            </a:r>
            <a:endParaRPr lang="zh-CN" altLang="zh-CN" sz="1200" dirty="0" smtClean="0"/>
          </a:p>
          <a:p>
            <a:pPr lvl="3"/>
            <a:r>
              <a:rPr lang="en-US" altLang="zh-CN" sz="1200" dirty="0" smtClean="0"/>
              <a:t>Alt 2: {1,3,6,12} (3.75 kHz is adjusted by using </a:t>
            </a:r>
            <a:r>
              <a:rPr lang="en-US" altLang="zh-CN" sz="1200" i="1" dirty="0" err="1" smtClean="0"/>
              <a:t>P</a:t>
            </a:r>
            <a:r>
              <a:rPr lang="en-US" altLang="zh-CN" sz="1200" i="1" baseline="-25000" dirty="0" err="1" smtClean="0"/>
              <a:t>O_NPUSCH,c</a:t>
            </a:r>
            <a:r>
              <a:rPr lang="en-US" altLang="zh-CN" sz="1200" dirty="0" smtClean="0"/>
              <a:t>)</a:t>
            </a:r>
          </a:p>
          <a:p>
            <a:pPr lvl="2"/>
            <a:r>
              <a:rPr lang="en-US" altLang="zh-CN" sz="1600" dirty="0" smtClean="0"/>
              <a:t>…</a:t>
            </a:r>
          </a:p>
          <a:p>
            <a:r>
              <a:rPr lang="en-US" altLang="zh-CN" sz="2400" dirty="0" smtClean="0"/>
              <a:t>In LTE, the assigned uplink bandwidth is reflected by </a:t>
            </a:r>
            <a:r>
              <a:rPr lang="en-US" altLang="zh-CN" sz="2400" i="1" dirty="0" err="1" smtClean="0"/>
              <a:t>M</a:t>
            </a:r>
            <a:r>
              <a:rPr lang="en-US" altLang="zh-CN" sz="2400" i="1" baseline="-25000" dirty="0" err="1" smtClean="0"/>
              <a:t>NPUSCH,c</a:t>
            </a:r>
            <a:r>
              <a:rPr lang="en-US" altLang="zh-CN" sz="2400" dirty="0" smtClean="0"/>
              <a:t>(</a:t>
            </a:r>
            <a:r>
              <a:rPr lang="en-US" altLang="zh-CN" sz="2400" i="1" dirty="0" err="1" smtClean="0"/>
              <a:t>i</a:t>
            </a:r>
            <a:r>
              <a:rPr lang="en-US" altLang="zh-CN" sz="2400" dirty="0" smtClean="0"/>
              <a:t>) in uplink power control.</a:t>
            </a:r>
          </a:p>
          <a:p>
            <a:r>
              <a:rPr lang="en-US" altLang="zh-CN" sz="2400" dirty="0" smtClean="0"/>
              <a:t>Adjusting </a:t>
            </a:r>
            <a:r>
              <a:rPr lang="en-US" altLang="zh-CN" sz="2400" i="1" dirty="0" err="1" smtClean="0"/>
              <a:t>P</a:t>
            </a:r>
            <a:r>
              <a:rPr lang="en-US" altLang="zh-CN" sz="2400" i="1" baseline="-25000" dirty="0" err="1" smtClean="0"/>
              <a:t>O_NPUSCH,c</a:t>
            </a:r>
            <a:r>
              <a:rPr lang="en-US" altLang="zh-CN" sz="2400" dirty="0" smtClean="0"/>
              <a:t> introduces further standardization and implementation complexity.</a:t>
            </a:r>
            <a:endParaRPr lang="zh-CN" altLang="zh-CN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altLang="zh-CN" dirty="0" smtClean="0"/>
              <a:t>Adopt Alt 1 for </a:t>
            </a:r>
            <a:r>
              <a:rPr lang="en-US" altLang="zh-CN" sz="1800" i="1" dirty="0" err="1" smtClean="0"/>
              <a:t>M</a:t>
            </a:r>
            <a:r>
              <a:rPr lang="en-US" altLang="zh-CN" sz="1800" i="1" baseline="-25000" dirty="0" err="1" smtClean="0"/>
              <a:t>NPUSCH,c</a:t>
            </a:r>
            <a:r>
              <a:rPr lang="en-US" altLang="zh-CN" sz="1800" dirty="0" smtClean="0"/>
              <a:t>(</a:t>
            </a:r>
            <a:r>
              <a:rPr lang="en-US" altLang="zh-CN" sz="1800" i="1" dirty="0" err="1" smtClean="0"/>
              <a:t>i</a:t>
            </a:r>
            <a:r>
              <a:rPr lang="en-US" altLang="zh-CN" sz="1800" dirty="0" smtClean="0"/>
              <a:t>), i.e. </a:t>
            </a:r>
            <a:r>
              <a:rPr lang="en-US" altLang="zh-CN" i="1" dirty="0" err="1" smtClean="0"/>
              <a:t>M</a:t>
            </a:r>
            <a:r>
              <a:rPr lang="en-US" altLang="zh-CN" i="1" baseline="-25000" dirty="0" err="1" smtClean="0"/>
              <a:t>NPUSCH,c</a:t>
            </a:r>
            <a:r>
              <a:rPr lang="en-US" altLang="zh-CN" dirty="0" smtClean="0"/>
              <a:t>(</a:t>
            </a:r>
            <a:r>
              <a:rPr lang="en-US" altLang="zh-CN" i="1" dirty="0" err="1" smtClean="0"/>
              <a:t>i</a:t>
            </a:r>
            <a:r>
              <a:rPr lang="en-US" altLang="zh-CN" dirty="0" smtClean="0"/>
              <a:t>) is one of {1/4,1,3,6,12} where 1, 3, 6, 12 </a:t>
            </a:r>
            <a:r>
              <a:rPr lang="en-US" altLang="zh-CN" smtClean="0"/>
              <a:t>are for </a:t>
            </a:r>
            <a:r>
              <a:rPr lang="en-US" altLang="zh-CN" dirty="0" smtClean="0"/>
              <a:t>15 kHz subcarrier spacing and 1/4 is for 3.75 kHz subcarrier spacing.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5392</TotalTime>
  <Words>196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[DRAFT] WF on bandwidth component of uplink power control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425</cp:revision>
  <dcterms:created xsi:type="dcterms:W3CDTF">2015-04-22T00:12:23Z</dcterms:created>
  <dcterms:modified xsi:type="dcterms:W3CDTF">2016-04-11T03:39:08Z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