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1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85" d="100"/>
          <a:sy n="85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4/11/2016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[DRAFT] WF on Power Headroom Report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1489075"/>
          </a:xfrm>
        </p:spPr>
        <p:txBody>
          <a:bodyPr/>
          <a:lstStyle/>
          <a:p>
            <a:pPr eaLnBrk="1" hangingPunct="1"/>
            <a:r>
              <a:rPr lang="en-US" altLang="zh-CN" smtClean="0">
                <a:solidFill>
                  <a:schemeClr val="tx1"/>
                </a:solidFill>
              </a:rPr>
              <a:t>Huawei, HiSilicon,…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R1-16xxxx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#84bis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Busan, Korea, April 11–15, 2016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</a:t>
            </a:r>
            <a:r>
              <a:rPr lang="en-US" altLang="ja-JP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item </a:t>
            </a:r>
            <a:r>
              <a:rPr lang="en-US" altLang="ja-JP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7.2.1.2.5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400" b="1" u="sng" dirty="0" smtClean="0"/>
              <a:t>Agreement:</a:t>
            </a:r>
            <a:endParaRPr lang="zh-CN" altLang="zh-CN" sz="2400" dirty="0" smtClean="0"/>
          </a:p>
          <a:p>
            <a:pPr lvl="1"/>
            <a:r>
              <a:rPr lang="en-US" altLang="zh-CN" sz="2000" dirty="0" smtClean="0"/>
              <a:t>RAN1 recommends to support transmission of NB-PHR with Msg3 of random access procedure using 2 bits for the lowest configured NB-PRACH repetition level, subject to RAN2 confirmation of available bits</a:t>
            </a:r>
            <a:endParaRPr lang="zh-CN" altLang="zh-CN" sz="2000" dirty="0" smtClean="0"/>
          </a:p>
          <a:p>
            <a:pPr lvl="2"/>
            <a:r>
              <a:rPr lang="en-US" altLang="zh-CN" sz="1800" dirty="0" smtClean="0"/>
              <a:t>Dynamic indication utilizing DCI is not supported</a:t>
            </a:r>
            <a:endParaRPr lang="zh-CN" altLang="zh-CN" sz="1800" dirty="0" smtClean="0"/>
          </a:p>
          <a:p>
            <a:pPr lvl="2"/>
            <a:r>
              <a:rPr lang="en-US" altLang="zh-CN" sz="1800" dirty="0" smtClean="0"/>
              <a:t>Note: Above does not request to change Msg. 3 size</a:t>
            </a:r>
          </a:p>
          <a:p>
            <a:pPr lvl="1"/>
            <a:r>
              <a:rPr lang="en-US" altLang="zh-CN" sz="2200" dirty="0" smtClean="0"/>
              <a:t>The number of subcarriers supported in NPUSCH transmission is {1, 3, 6, 12}.</a:t>
            </a:r>
          </a:p>
          <a:p>
            <a:r>
              <a:rPr lang="en-US" altLang="zh-CN" sz="2400" dirty="0" smtClean="0"/>
              <a:t>PHR is used by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to determine how much uplink bandwidth UE can use before exceeding maximum transmit power.</a:t>
            </a:r>
          </a:p>
          <a:p>
            <a:r>
              <a:rPr lang="en-US" altLang="zh-CN" sz="2400" dirty="0" smtClean="0"/>
              <a:t>UE can indicates to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its supported maximum number of subcarriers instead of coarse power headroom</a:t>
            </a:r>
          </a:p>
          <a:p>
            <a:pPr lvl="1"/>
            <a:r>
              <a:rPr lang="en-US" altLang="zh-CN" sz="2000" dirty="0" smtClean="0"/>
              <a:t>With coarse power headroom, </a:t>
            </a:r>
            <a:r>
              <a:rPr lang="en-US" altLang="zh-CN" sz="2000" dirty="0" err="1" smtClean="0"/>
              <a:t>eNB</a:t>
            </a:r>
            <a:r>
              <a:rPr lang="en-US" altLang="zh-CN" sz="2000" dirty="0" smtClean="0"/>
              <a:t> is very likely to have erroneous estimation on the maximum number of </a:t>
            </a:r>
            <a:r>
              <a:rPr lang="en-US" altLang="zh-CN" sz="2000" dirty="0" err="1" smtClean="0"/>
              <a:t>subbcarriers</a:t>
            </a:r>
            <a:r>
              <a:rPr lang="en-US" altLang="zh-CN" sz="2000" dirty="0" smtClean="0"/>
              <a:t> UE can support.</a:t>
            </a:r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In NB-PHR, the UE indicates the maximum number of subcarriers it can transmit on before exceeding its maximum transmit power, i.e.  one of {1, 3, 6, 12</a:t>
            </a:r>
            <a:r>
              <a:rPr lang="en-US" altLang="zh-CN" dirty="0" smtClean="0"/>
              <a:t>}.</a:t>
            </a:r>
          </a:p>
          <a:p>
            <a:r>
              <a:rPr lang="en-US" altLang="zh-CN" dirty="0" smtClean="0"/>
              <a:t>Use</a:t>
            </a:r>
            <a:r>
              <a:rPr lang="en-US" altLang="zh-CN" dirty="0" smtClean="0"/>
              <a:t> of NB-PHR bits for single-tone UEs is up to RAN2</a:t>
            </a:r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5382</TotalTime>
  <Words>208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[DRAFT] WF on Power Headroom Report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yangyubo</cp:lastModifiedBy>
  <cp:revision>414</cp:revision>
  <dcterms:created xsi:type="dcterms:W3CDTF">2015-04-22T00:12:23Z</dcterms:created>
  <dcterms:modified xsi:type="dcterms:W3CDTF">2016-04-11T03:05:25Z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(3)3pW77GEBGKsFgHfelXXZclD1yklQjzaKBOoytuVCd+zEzbrI3YppMxXYfuoS6/CZ6w4urnqn
SOC86S5xGRcFYLo3A6240mEJKviBxlEmmuXhTK03uodfTP6yJlO42j1xMzm9ehCZSkpCIBqr
DrGyZ5G18EbY5SgIq/pe/se9MLrM8S1YYvq/JZWSCOnRQooM0yNByNUhORRSQoJ4Q7cnzt4c
G+u8wvULBTfvbSPUph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SAswTD6x2o7dilMh8+lDyRMjJh7OVHXojsxN/gNh3nMeRZjsWOVdSk
qb1+i8gYMD1AWcBKdXiK1xsZKpVKDYM+CUylvELUKogI4k8aqI5DG7y1uq3XbA/QNjCCzKaU
l7XV9cL76yVSdZDl4LrRkl7cNlanzsKEZX8xr9vSUvBEe+JIhVX0fipad/rn7y79FfFMQRhf
yzUtG/yybyPp3CYomamUA2DGhcJJ1HNEKxau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K7DFZg98YZ8T9HpL0qcgIV9CSKPvBgT5POM/
0LDVWGZNriQB9bdnTJUFYfd2/D1jUJApsWvzsbQvsBQCmDQlCercfYYur166YuGx+nEQW0Lc
X24zcKVsElxtDc7LRiIdiA==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