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2" r:id="rId3"/>
    <p:sldId id="281" r:id="rId4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3909" autoAdjust="0"/>
    <p:restoredTop sz="94660"/>
  </p:normalViewPr>
  <p:slideViewPr>
    <p:cSldViewPr>
      <p:cViewPr varScale="1">
        <p:scale>
          <a:sx n="85" d="100"/>
          <a:sy n="85" d="100"/>
        </p:scale>
        <p:origin x="-141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EFF4D7-D74F-4D77-9109-B5829B77BDE0}" type="datetimeFigureOut">
              <a:rPr lang="en-US" altLang="zh-CN"/>
              <a:pPr>
                <a:defRPr/>
              </a:pPr>
              <a:t>4/11/2016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A3B10B-6947-4C2E-B663-F6B25248F62A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094FE4-CC3A-4231-A64F-1DE2BDC8766E}" type="datetimeFigureOut">
              <a:rPr lang="en-US" altLang="zh-CN"/>
              <a:pPr>
                <a:defRPr/>
              </a:pPr>
              <a:t>4/11/2016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B4A73E-8C76-4F7F-8660-41FC3524455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4BE861-FEEE-4E83-8679-F2DE2A7ACC2C}" type="datetimeFigureOut">
              <a:rPr lang="en-US" altLang="zh-CN"/>
              <a:pPr>
                <a:defRPr/>
              </a:pPr>
              <a:t>4/11/2016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B86C0B-2B31-4ADD-932D-FD31423E21C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E778A8-4D53-45CB-8C74-68EB5B9ACB00}" type="datetimeFigureOut">
              <a:rPr lang="en-US" altLang="zh-CN"/>
              <a:pPr>
                <a:defRPr/>
              </a:pPr>
              <a:t>4/11/2016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2092C3-02F3-49AE-BEA4-FF6CCE0FC1C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CD4EE7-984D-464B-BC91-5D129EC3D968}" type="datetimeFigureOut">
              <a:rPr lang="en-US" altLang="zh-CN"/>
              <a:pPr>
                <a:defRPr/>
              </a:pPr>
              <a:t>4/11/2016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7C5667-FDED-47FD-B466-C368333E9B6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4D8DE8-FBC2-4716-80F7-2F339D432A78}" type="datetimeFigureOut">
              <a:rPr lang="en-US" altLang="zh-CN"/>
              <a:pPr>
                <a:defRPr/>
              </a:pPr>
              <a:t>4/11/2016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424799-78E7-4A28-9F06-EE0D145654E8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7C8B76-2C34-4EB7-B7D8-4579772D4219}" type="datetimeFigureOut">
              <a:rPr lang="en-US" altLang="zh-CN"/>
              <a:pPr>
                <a:defRPr/>
              </a:pPr>
              <a:t>4/11/2016</a:t>
            </a:fld>
            <a:endParaRPr lang="en-US" altLang="zh-CN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E84C4E-271C-458A-B039-DBA4B2C5067C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98C216-9412-4ADD-8150-954E4B5552AB}" type="datetimeFigureOut">
              <a:rPr lang="en-US" altLang="zh-CN"/>
              <a:pPr>
                <a:defRPr/>
              </a:pPr>
              <a:t>4/11/2016</a:t>
            </a:fld>
            <a:endParaRPr lang="en-US" altLang="zh-CN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0A87E6-F1A0-4749-8410-3F7C38D37E9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918612-9416-4E2A-A0C9-A3028246C315}" type="datetimeFigureOut">
              <a:rPr lang="en-US" altLang="zh-CN"/>
              <a:pPr>
                <a:defRPr/>
              </a:pPr>
              <a:t>4/11/2016</a:t>
            </a:fld>
            <a:endParaRPr lang="en-US" altLang="zh-CN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B75427-290A-4870-BBDF-136C795C218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BFE699-3859-45C0-B11F-8D502067D2F4}" type="datetimeFigureOut">
              <a:rPr lang="en-US" altLang="zh-CN"/>
              <a:pPr>
                <a:defRPr/>
              </a:pPr>
              <a:t>4/11/2016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2DCDAC-C305-4041-A0A7-9F89F065D0D5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D35AB0-D6AD-4E26-AB8D-B8CDF33D4D0C}" type="datetimeFigureOut">
              <a:rPr lang="en-US" altLang="zh-CN"/>
              <a:pPr>
                <a:defRPr/>
              </a:pPr>
              <a:t>4/11/2016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A772C4-0ADE-43AD-A933-CB0DCC34A98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title style</a:t>
            </a:r>
          </a:p>
        </p:txBody>
      </p:sp>
      <p:sp>
        <p:nvSpPr>
          <p:cNvPr id="2051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  <a:latin typeface="Calibri" pitchFamily="34" charset="0"/>
                <a:ea typeface="宋体" charset="-122"/>
              </a:defRPr>
            </a:lvl1pPr>
          </a:lstStyle>
          <a:p>
            <a:pPr>
              <a:defRPr/>
            </a:pPr>
            <a:fld id="{F4F7F82A-6EE1-4E5E-8788-8919CE7D6998}" type="datetimeFigureOut">
              <a:rPr lang="en-US" altLang="zh-CN"/>
              <a:pPr>
                <a:defRPr/>
              </a:pPr>
              <a:t>4/11/2016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  <a:latin typeface="Calibri" pitchFamily="34" charset="0"/>
                <a:ea typeface="宋体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pitchFamily="34" charset="0"/>
                <a:ea typeface="宋体" charset="-122"/>
              </a:defRPr>
            </a:lvl1pPr>
          </a:lstStyle>
          <a:p>
            <a:pPr>
              <a:defRPr/>
            </a:pPr>
            <a:fld id="{824703CF-4B28-4605-9F14-29A2E5D6BCF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US" altLang="zh-CN" dirty="0" smtClean="0"/>
              <a:t>[DRAFT] WF on power control of uplink ACKNAK</a:t>
            </a:r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>
          <a:xfrm>
            <a:off x="1371600" y="4149725"/>
            <a:ext cx="6400800" cy="1489075"/>
          </a:xfrm>
        </p:spPr>
        <p:txBody>
          <a:bodyPr/>
          <a:lstStyle/>
          <a:p>
            <a:pPr eaLnBrk="1" hangingPunct="1"/>
            <a:r>
              <a:rPr lang="en-US" altLang="zh-CN" dirty="0" err="1" smtClean="0">
                <a:solidFill>
                  <a:schemeClr val="tx1"/>
                </a:solidFill>
              </a:rPr>
              <a:t>Huawei</a:t>
            </a:r>
            <a:r>
              <a:rPr lang="en-US" altLang="zh-CN" dirty="0" smtClean="0">
                <a:solidFill>
                  <a:schemeClr val="tx1"/>
                </a:solidFill>
              </a:rPr>
              <a:t>, </a:t>
            </a:r>
            <a:r>
              <a:rPr lang="en-US" altLang="zh-CN" dirty="0" err="1" smtClean="0">
                <a:solidFill>
                  <a:schemeClr val="tx1"/>
                </a:solidFill>
              </a:rPr>
              <a:t>HiSilicon</a:t>
            </a:r>
            <a:r>
              <a:rPr lang="en-US" altLang="zh-CN" dirty="0" smtClean="0">
                <a:solidFill>
                  <a:schemeClr val="tx1"/>
                </a:solidFill>
              </a:rPr>
              <a:t>, Samsung</a:t>
            </a:r>
            <a:r>
              <a:rPr lang="en-US" altLang="zh-CN" smtClean="0">
                <a:solidFill>
                  <a:schemeClr val="tx1"/>
                </a:solidFill>
              </a:rPr>
              <a:t>, Ericsson, </a:t>
            </a:r>
            <a:r>
              <a:rPr lang="en-US" altLang="zh-CN" dirty="0" smtClean="0">
                <a:solidFill>
                  <a:schemeClr val="tx1"/>
                </a:solidFill>
              </a:rPr>
              <a:t>…</a:t>
            </a:r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7380288" y="217488"/>
            <a:ext cx="16383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en-GB" altLang="en-US" b="1" dirty="0" smtClean="0"/>
              <a:t>R1-16xxxx</a:t>
            </a:r>
            <a:endParaRPr lang="en-US" altLang="en-US" b="1" dirty="0"/>
          </a:p>
        </p:txBody>
      </p:sp>
      <p:sp>
        <p:nvSpPr>
          <p:cNvPr id="3077" name="TextBox 4"/>
          <p:cNvSpPr txBox="1">
            <a:spLocks noChangeArrowheads="1"/>
          </p:cNvSpPr>
          <p:nvPr/>
        </p:nvSpPr>
        <p:spPr bwMode="auto">
          <a:xfrm>
            <a:off x="152400" y="174625"/>
            <a:ext cx="5499100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ja-JP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3GPP TSG RAN WG1 </a:t>
            </a:r>
            <a:r>
              <a:rPr lang="en-US" altLang="ja-JP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Meeting #84bis</a:t>
            </a:r>
            <a:endParaRPr lang="en-US" altLang="ja-JP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  <a:p>
            <a:r>
              <a:rPr lang="en-US" altLang="zh-CN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Busan, Korea, April 11–15, 2016</a:t>
            </a:r>
            <a:endParaRPr lang="en-US" altLang="zh-CN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  <a:p>
            <a:r>
              <a:rPr lang="en-US" altLang="ja-JP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Agenda item </a:t>
            </a:r>
            <a:r>
              <a:rPr lang="en-US" altLang="ja-JP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7.2.1.2.5</a:t>
            </a:r>
            <a:endParaRPr lang="ja-JP" altLang="en-US" dirty="0">
              <a:latin typeface="Calibri" pitchFamily="34" charset="0"/>
              <a:ea typeface="MS PGothic" pitchFamily="34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sz="2800" b="1" u="sng" dirty="0" smtClean="0"/>
              <a:t>Agreements:</a:t>
            </a:r>
            <a:endParaRPr lang="zh-CN" altLang="zh-CN" sz="2800" dirty="0" smtClean="0"/>
          </a:p>
          <a:p>
            <a:pPr lvl="1"/>
            <a:r>
              <a:rPr lang="en-US" altLang="zh-CN" sz="2000" dirty="0" smtClean="0"/>
              <a:t>For NB-PUSCH data transmission, the uplink power setting re-use section 5.1.1.1 of 36.213, that is for serving cell </a:t>
            </a:r>
            <a:r>
              <a:rPr lang="en-US" altLang="zh-CN" sz="2000" i="1" dirty="0" smtClean="0"/>
              <a:t>c</a:t>
            </a:r>
            <a:r>
              <a:rPr lang="en-US" altLang="zh-CN" sz="2000" dirty="0" smtClean="0"/>
              <a:t> and </a:t>
            </a:r>
            <a:r>
              <a:rPr lang="en-US" altLang="zh-CN" sz="2000" dirty="0" err="1" smtClean="0"/>
              <a:t>subframe</a:t>
            </a:r>
            <a:r>
              <a:rPr lang="en-US" altLang="zh-CN" sz="2000" dirty="0" smtClean="0"/>
              <a:t> </a:t>
            </a:r>
            <a:r>
              <a:rPr lang="en-US" altLang="zh-CN" sz="2000" i="1" dirty="0" err="1" smtClean="0"/>
              <a:t>i</a:t>
            </a:r>
            <a:r>
              <a:rPr lang="en-US" altLang="zh-CN" sz="2000" dirty="0" smtClean="0"/>
              <a:t> ( for 15 kHz subcarrier spacing) or NB-Slot </a:t>
            </a:r>
            <a:r>
              <a:rPr lang="en-US" altLang="zh-CN" sz="2000" i="1" dirty="0" err="1" smtClean="0"/>
              <a:t>i</a:t>
            </a:r>
            <a:r>
              <a:rPr lang="en-US" altLang="zh-CN" sz="2000" dirty="0" smtClean="0"/>
              <a:t> (for 3.75 kHz subcarrier spacing)</a:t>
            </a:r>
            <a:endParaRPr lang="zh-CN" altLang="zh-CN" sz="2000" dirty="0" smtClean="0"/>
          </a:p>
          <a:p>
            <a:pPr lvl="2"/>
            <a:r>
              <a:rPr lang="en-US" altLang="zh-CN" sz="1800" i="1" dirty="0" err="1" smtClean="0"/>
              <a:t>P</a:t>
            </a:r>
            <a:r>
              <a:rPr lang="en-US" altLang="zh-CN" sz="1800" i="1" baseline="-25000" dirty="0" err="1" smtClean="0"/>
              <a:t>NPUSCH,c</a:t>
            </a:r>
            <a:r>
              <a:rPr lang="en-US" altLang="zh-CN" sz="1800" dirty="0" smtClean="0"/>
              <a:t>(</a:t>
            </a:r>
            <a:r>
              <a:rPr lang="en-US" altLang="zh-CN" sz="1800" i="1" dirty="0" err="1" smtClean="0"/>
              <a:t>i</a:t>
            </a:r>
            <a:r>
              <a:rPr lang="en-US" altLang="zh-CN" sz="1800" dirty="0" smtClean="0"/>
              <a:t>)=min{</a:t>
            </a:r>
            <a:r>
              <a:rPr lang="en-US" altLang="zh-CN" sz="1800" i="1" dirty="0" err="1" smtClean="0"/>
              <a:t>P</a:t>
            </a:r>
            <a:r>
              <a:rPr lang="en-US" altLang="zh-CN" sz="1800" i="1" baseline="-25000" dirty="0" err="1" smtClean="0"/>
              <a:t>CMAX,c</a:t>
            </a:r>
            <a:r>
              <a:rPr lang="en-US" altLang="zh-CN" sz="1800" dirty="0" smtClean="0"/>
              <a:t>(</a:t>
            </a:r>
            <a:r>
              <a:rPr lang="en-US" altLang="zh-CN" sz="1800" i="1" dirty="0" err="1" smtClean="0"/>
              <a:t>i</a:t>
            </a:r>
            <a:r>
              <a:rPr lang="en-US" altLang="zh-CN" sz="1800" dirty="0" smtClean="0"/>
              <a:t>), 10log10(</a:t>
            </a:r>
            <a:r>
              <a:rPr lang="en-US" altLang="zh-CN" sz="1800" i="1" dirty="0" err="1" smtClean="0"/>
              <a:t>M</a:t>
            </a:r>
            <a:r>
              <a:rPr lang="en-US" altLang="zh-CN" sz="1800" i="1" baseline="-25000" dirty="0" err="1" smtClean="0"/>
              <a:t>NPUSCH,c</a:t>
            </a:r>
            <a:r>
              <a:rPr lang="en-US" altLang="zh-CN" sz="1800" dirty="0" smtClean="0"/>
              <a:t>(</a:t>
            </a:r>
            <a:r>
              <a:rPr lang="en-US" altLang="zh-CN" sz="1800" i="1" dirty="0" err="1" smtClean="0"/>
              <a:t>i</a:t>
            </a:r>
            <a:r>
              <a:rPr lang="en-US" altLang="zh-CN" sz="1800" dirty="0" smtClean="0"/>
              <a:t>))+</a:t>
            </a:r>
            <a:r>
              <a:rPr lang="en-US" altLang="zh-CN" sz="1800" i="1" dirty="0" err="1" smtClean="0"/>
              <a:t>P</a:t>
            </a:r>
            <a:r>
              <a:rPr lang="en-US" altLang="zh-CN" sz="1800" i="1" baseline="-25000" dirty="0" err="1" smtClean="0"/>
              <a:t>O_NPUSCH,c</a:t>
            </a:r>
            <a:r>
              <a:rPr lang="en-US" altLang="zh-CN" sz="1800" dirty="0" smtClean="0"/>
              <a:t>+ </a:t>
            </a:r>
            <a:r>
              <a:rPr lang="en-US" altLang="zh-CN" sz="1800" i="1" dirty="0" err="1" smtClean="0"/>
              <a:t>α</a:t>
            </a:r>
            <a:r>
              <a:rPr lang="en-US" altLang="zh-CN" sz="1800" i="1" baseline="-25000" dirty="0" err="1" smtClean="0"/>
              <a:t>c</a:t>
            </a:r>
            <a:r>
              <a:rPr lang="en-US" altLang="zh-CN" sz="1800" dirty="0" smtClean="0"/>
              <a:t>(</a:t>
            </a:r>
            <a:r>
              <a:rPr lang="en-US" altLang="zh-CN" sz="1800" i="1" dirty="0" smtClean="0"/>
              <a:t>j</a:t>
            </a:r>
            <a:r>
              <a:rPr lang="en-US" altLang="zh-CN" sz="1800" dirty="0" smtClean="0"/>
              <a:t>) </a:t>
            </a:r>
            <a:r>
              <a:rPr lang="en-US" altLang="zh-CN" sz="1800" i="1" dirty="0" err="1" smtClean="0"/>
              <a:t>PL</a:t>
            </a:r>
            <a:r>
              <a:rPr lang="en-US" altLang="zh-CN" sz="1800" i="1" baseline="-25000" dirty="0" err="1" smtClean="0"/>
              <a:t>c</a:t>
            </a:r>
            <a:r>
              <a:rPr lang="en-US" altLang="zh-CN" sz="1800" dirty="0" err="1" smtClean="0"/>
              <a:t>+</a:t>
            </a:r>
            <a:r>
              <a:rPr lang="en-US" altLang="zh-CN" sz="1800" i="1" dirty="0" err="1" smtClean="0"/>
              <a:t>f</a:t>
            </a:r>
            <a:r>
              <a:rPr lang="en-US" altLang="zh-CN" sz="1800" i="1" baseline="-25000" dirty="0" err="1" smtClean="0"/>
              <a:t>c</a:t>
            </a:r>
            <a:r>
              <a:rPr lang="en-US" altLang="zh-CN" sz="1800" dirty="0" smtClean="0"/>
              <a:t>(</a:t>
            </a:r>
            <a:r>
              <a:rPr lang="en-US" altLang="zh-CN" sz="1800" i="1" dirty="0" err="1" smtClean="0"/>
              <a:t>i</a:t>
            </a:r>
            <a:r>
              <a:rPr lang="en-US" altLang="zh-CN" sz="1800" dirty="0" smtClean="0"/>
              <a:t>)}</a:t>
            </a:r>
            <a:endParaRPr lang="zh-CN" altLang="zh-CN" sz="1800" dirty="0" smtClean="0"/>
          </a:p>
          <a:p>
            <a:pPr lvl="2"/>
            <a:r>
              <a:rPr lang="en-US" altLang="zh-CN" sz="1600" dirty="0" smtClean="0"/>
              <a:t>…</a:t>
            </a:r>
          </a:p>
          <a:p>
            <a:pPr lvl="1"/>
            <a:r>
              <a:rPr lang="en-US" altLang="zh-CN" sz="2000" dirty="0" smtClean="0"/>
              <a:t>UL power control for ACK/NACK transmission uses the same procedure as normal NB-PUSCH transmission.</a:t>
            </a:r>
            <a:endParaRPr lang="zh-CN" altLang="zh-CN" sz="2000" dirty="0" smtClean="0"/>
          </a:p>
          <a:p>
            <a:pPr lvl="2"/>
            <a:r>
              <a:rPr lang="en-US" altLang="zh-CN" sz="1800" dirty="0" smtClean="0"/>
              <a:t>Alt. 1: Accept above formulas</a:t>
            </a:r>
            <a:endParaRPr lang="zh-CN" altLang="zh-CN" sz="1800" dirty="0" smtClean="0"/>
          </a:p>
          <a:p>
            <a:pPr lvl="2"/>
            <a:r>
              <a:rPr lang="en-US" altLang="zh-CN" sz="1800" dirty="0" smtClean="0"/>
              <a:t>Alt. 2: With alpha = 1</a:t>
            </a:r>
          </a:p>
          <a:p>
            <a:r>
              <a:rPr lang="en-US" altLang="zh-CN" sz="2400" dirty="0" smtClean="0"/>
              <a:t>Since the reliability of ACK/NACK transmission has been considered in UCI design, different power </a:t>
            </a:r>
            <a:r>
              <a:rPr lang="en-US" altLang="zh-CN" sz="2400" dirty="0" err="1" smtClean="0"/>
              <a:t>controlis</a:t>
            </a:r>
            <a:r>
              <a:rPr lang="en-US" altLang="zh-CN" sz="2400" dirty="0" smtClean="0"/>
              <a:t> not needed, which would disturb UE power setting.</a:t>
            </a:r>
            <a:endParaRPr lang="zh-CN" altLang="zh-CN" sz="2400" dirty="0" smtClean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Proposals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lvl="2" indent="-342900"/>
            <a:r>
              <a:rPr lang="en-US" altLang="zh-CN" dirty="0" smtClean="0"/>
              <a:t>Adopt Alt 1 for uplink ACK/NACK transmission</a:t>
            </a:r>
          </a:p>
          <a:p>
            <a:pPr lvl="1"/>
            <a:r>
              <a:rPr lang="en-US" altLang="zh-CN" sz="2000" dirty="0" smtClean="0"/>
              <a:t>Uplink power setting of ACK/NACK corresponding to NB-PDSCH transmission is the same as NB-PUSCH data transmission.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5372</TotalTime>
  <Words>176</Words>
  <Application>Microsoft Office PowerPoint</Application>
  <PresentationFormat>全屏显示(4:3)</PresentationFormat>
  <Paragraphs>18</Paragraphs>
  <Slides>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4" baseType="lpstr">
      <vt:lpstr>Office Theme</vt:lpstr>
      <vt:lpstr>[DRAFT] WF on power control of uplink ACKNAK</vt:lpstr>
      <vt:lpstr>Background</vt:lpstr>
      <vt:lpstr>Proposals</vt:lpstr>
    </vt:vector>
  </TitlesOfParts>
  <Company>MediaTek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</dc:title>
  <dc:creator>Huawei</dc:creator>
  <cp:lastModifiedBy>yangyubo</cp:lastModifiedBy>
  <cp:revision>426</cp:revision>
  <dcterms:created xsi:type="dcterms:W3CDTF">2015-04-22T00:12:23Z</dcterms:created>
  <dcterms:modified xsi:type="dcterms:W3CDTF">2016-04-11T03:39:19Z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_ms_pID_72543">
    <vt:lpwstr>(4)xFW/NSKwLE+U48VRiOY63uEa+cuwT4xgzXN0aygJC2trQN4IaiZfSWXiTF8j6dmNWV4wzAbO_x000d_
d1njV0AOe88XX33xwMbCzBXovMgbpFYUB69kjy1N2Cv1TaDJvEXMnjKII2OoVIkkALmdWqMf_x000d_
zSGooTFMGl3B1sGhJ+Poysa/ukKSVjs97xnEoUbGoQM1xi8gUXLmrWr/GXpW0jZDZSoYEnk1_x000d_
5O13u/ODK2Ph0ogH7X</vt:lpwstr>
  </property>
  <property fmtid="{D5CDD505-2E9C-101B-9397-08002B2CF9AE}" pid="3" name="_new_ms_pID_725431">
    <vt:lpwstr>Xppobdn55h9Git+B1Y4oZ3gbgsVKastl+seNh2MIzg/L2wXtw8YhP4_x000d_
5fEfu1DqJo0YFr6g4U3xaAll7OVjj9QzLRt3ET49P9g1xPMPgRx9aa+kjf8ud+pfVxq/n6oo_x000d_
TSJczSfhN+ULce+4TcRnwWqV/bGe7xX++3HXIShFbRo2624eZjXn49fqkLCKlWLL3p6CE6XI_x000d_
w9FnoXtQ0dTjpvLTfiDps08+RurZgSXjverb</vt:lpwstr>
  </property>
  <property fmtid="{D5CDD505-2E9C-101B-9397-08002B2CF9AE}" pid="4" name="_new_ms_pID_725432">
    <vt:lpwstr>IJr0dpuAi/4irNRoTUyE6J6d6ymn63LUgatx_x000d_
/KbkIjn2QL+NHkcLS80lI7VGWS3PqE50MAjfLZyh0OoCBum3ULQZaOgb1UhXgKrK5Da+wLI+_x000d_
2xYtph5GpJ7N5zgz4zjkc02za0yr7npyZqlxV/uEVVfcCZdhY84NkP12okV9EG091TqA0Gbz_x000d_
Is72HX8rp1IGje5i+Ga3B7TqfYfVYu3fq5eaZ7mHlk8n4BuqxseQI1</vt:lpwstr>
  </property>
  <property fmtid="{D5CDD505-2E9C-101B-9397-08002B2CF9AE}" pid="5" name="_new_ms_pID_725433">
    <vt:lpwstr>DKirwWWBPPH6XoPmu/_x000d_
dWcSOFftz1eYLAc2ZS7MkTVEDtc=</vt:lpwstr>
  </property>
  <property fmtid="{D5CDD505-2E9C-101B-9397-08002B2CF9AE}" pid="6" name="_new_ms_pID_72543_00">
    <vt:lpwstr>_new_ms_pID_72543</vt:lpwstr>
  </property>
  <property fmtid="{D5CDD505-2E9C-101B-9397-08002B2CF9AE}" pid="7" name="_new_ms_pID_725431_00">
    <vt:lpwstr>_new_ms_pID_725431</vt:lpwstr>
  </property>
  <property fmtid="{D5CDD505-2E9C-101B-9397-08002B2CF9AE}" pid="8" name="_new_ms_pID_725432_00">
    <vt:lpwstr>_new_ms_pID_725432</vt:lpwstr>
  </property>
  <property fmtid="{D5CDD505-2E9C-101B-9397-08002B2CF9AE}" pid="9" name="_new_ms_pID_725433_00">
    <vt:lpwstr>_new_ms_pID_725433</vt:lpwstr>
  </property>
  <property fmtid="{D5CDD505-2E9C-101B-9397-08002B2CF9AE}" pid="10" name="_2015_ms_pID_725343">
    <vt:lpwstr>(3)3pW77GEBGKsFgHfelXXZclD1yklQjzaKBOoytuVCd+zEzbrI3YppMxXYfuoS6/CZ6w4urnqn
SOC86S5xGRcFYLo3A6240mEJKviBxlEmmuXhTK03uodfTP6yJlO42j1xMzm9ehCZSkpCIBqr
DrGyZ5G18EbY5SgIq/pe/se9MLrM8S1YYvq/JZWSCOnRQooM0yNByNUhORRSQoJ4Q7cnzt4c
G+u8wvULBTfvbSPUph</vt:lpwstr>
  </property>
  <property fmtid="{D5CDD505-2E9C-101B-9397-08002B2CF9AE}" pid="11" name="_2015_ms_pID_725343_00">
    <vt:lpwstr>_2015_ms_pID_725343</vt:lpwstr>
  </property>
  <property fmtid="{D5CDD505-2E9C-101B-9397-08002B2CF9AE}" pid="12" name="_2015_ms_pID_7253431">
    <vt:lpwstr>SAswTD6x2o7dilMh8+lDyRMjJh7OVHXojsxN/gNh3nMeRZjsWOVdSk
qb1+i8gYMD1AWcBKdXiK1xsZKpVKDYM+CUylvELUKogI4k8aqI5DG7y1uq3XbA/QNjCCzKaU
l7XV9cL76yVSdZDl4LrRkl7cNlanzsKEZX8xr9vSUvBEe+JIhVX0fipad/rn7y79FfFMQRhf
yzUtG/yybyPp3CYomamUA2DGhcJJ1HNEKxau</vt:lpwstr>
  </property>
  <property fmtid="{D5CDD505-2E9C-101B-9397-08002B2CF9AE}" pid="13" name="_2015_ms_pID_7253431_00">
    <vt:lpwstr>_2015_ms_pID_7253431</vt:lpwstr>
  </property>
  <property fmtid="{D5CDD505-2E9C-101B-9397-08002B2CF9AE}" pid="14" name="_2015_ms_pID_7253432">
    <vt:lpwstr>K7DFZg98YZ8T9HpL0qcgIV9CSKPvBgT5POM/
0LDVWGZNriQB9bdnTJUFYfd2/D1jUJApsWvzsbQvsBQCmDQlCercfYYur166YuGx+nEQW0Lc
X24zcKVsElxtDc7LRiIdiA==</vt:lpwstr>
  </property>
  <property fmtid="{D5CDD505-2E9C-101B-9397-08002B2CF9AE}" pid="15" name="_2015_ms_pID_7253432_00">
    <vt:lpwstr>_2015_ms_pID_7253432</vt:lpwstr>
  </property>
  <property fmtid="{D5CDD505-2E9C-101B-9397-08002B2CF9AE}" pid="16" name="_readonly">
    <vt:lpwstr/>
  </property>
  <property fmtid="{D5CDD505-2E9C-101B-9397-08002B2CF9AE}" pid="17" name="_change">
    <vt:lpwstr/>
  </property>
  <property fmtid="{D5CDD505-2E9C-101B-9397-08002B2CF9AE}" pid="18" name="_full-control">
    <vt:lpwstr/>
  </property>
  <property fmtid="{D5CDD505-2E9C-101B-9397-08002B2CF9AE}" pid="19" name="sflag">
    <vt:lpwstr>1460244347</vt:lpwstr>
  </property>
</Properties>
</file>