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PCID indication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/>
              <a:t>163495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#84bis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Korea, 11-15 April,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zh-CN" sz="1800" dirty="0" smtClean="0"/>
              <a:t>7.2.1.1.4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Backgroud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Support 504 PCIDs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PCID is indicated by NB-SSS </a:t>
            </a:r>
          </a:p>
          <a:p>
            <a:pPr lvl="0" hangingPunct="0"/>
            <a:r>
              <a:rPr lang="en-US" altLang="zh-CN" dirty="0" smtClean="0"/>
              <a:t>NB-SSS base sequence is constructed from one or more ZC sequences</a:t>
            </a:r>
            <a:endParaRPr lang="zh-CN" altLang="zh-CN" dirty="0" smtClean="0"/>
          </a:p>
          <a:p>
            <a:pPr lvl="1" hangingPunct="0"/>
            <a:r>
              <a:rPr lang="en-US" altLang="zh-CN" dirty="0" smtClean="0"/>
              <a:t>Length FFS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 whether multiple root sequences are used or a binary scrambling code</a:t>
            </a:r>
            <a:endParaRPr lang="en-US" altLang="zh-CN" sz="32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0" y="161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zh-CN" sz="3200" dirty="0" smtClean="0"/>
              <a:t>The combination of root index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altLang="zh-CN" sz="3200" dirty="0" smtClean="0"/>
              <a:t> of a single ZC sequence and cyclic shift </a:t>
            </a:r>
            <a:r>
              <a:rPr lang="en-US" altLang="zh-CN" sz="3200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3200" dirty="0" smtClean="0"/>
              <a:t> on the original ZC sequence is used to signal 504 physical cell ID</a:t>
            </a:r>
          </a:p>
          <a:p>
            <a:pPr marL="742950" lvl="2" indent="-342900"/>
            <a:endParaRPr lang="en-US" altLang="zh-CN" sz="3200" dirty="0" smtClean="0"/>
          </a:p>
          <a:p>
            <a:pPr marL="742950" lvl="2" indent="-342900"/>
            <a:endParaRPr lang="en-US" altLang="zh-CN" sz="3200" dirty="0" smtClean="0"/>
          </a:p>
          <a:p>
            <a:pPr marL="742950" lvl="2" indent="-342900"/>
            <a:endParaRPr lang="en-US" altLang="zh-CN" sz="3200" dirty="0" smtClean="0"/>
          </a:p>
          <a:p>
            <a:pPr marL="742950" lvl="2" indent="-342900">
              <a:buNone/>
            </a:pPr>
            <a:r>
              <a:rPr lang="en-US" altLang="zh-CN" sz="3200" dirty="0" smtClean="0"/>
              <a:t>    where     denotes the cyclic shift step </a:t>
            </a:r>
          </a:p>
          <a:p>
            <a:pPr marL="742950" lvl="2" indent="-342900">
              <a:buNone/>
            </a:pPr>
            <a:endParaRPr lang="en-US" altLang="zh-CN" sz="3200" dirty="0" smtClean="0"/>
          </a:p>
          <a:p>
            <a:pPr marL="742950" lvl="2" indent="-342900">
              <a:buNone/>
            </a:pPr>
            <a:endParaRPr lang="en-US" altLang="zh-CN" sz="32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609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7174" y="5229200"/>
            <a:ext cx="190610" cy="360040"/>
          </a:xfrm>
          <a:prstGeom prst="rect">
            <a:avLst/>
          </a:prstGeom>
          <a:noFill/>
        </p:spPr>
      </p:pic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0" y="161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19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5" y="3529971"/>
            <a:ext cx="3816424" cy="418576"/>
          </a:xfrm>
          <a:prstGeom prst="rect">
            <a:avLst/>
          </a:prstGeom>
          <a:noFill/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619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4293096"/>
            <a:ext cx="2117882" cy="720080"/>
          </a:xfrm>
          <a:prstGeom prst="rect">
            <a:avLst/>
          </a:prstGeom>
          <a:noFill/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7810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12913</TotalTime>
  <Words>103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PCID indication</vt:lpstr>
      <vt:lpstr>Backgroud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1113</cp:revision>
  <dcterms:created xsi:type="dcterms:W3CDTF">2015-04-22T00:12:23Z</dcterms:created>
  <dcterms:modified xsi:type="dcterms:W3CDTF">2016-04-11T05:38:53Z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(3)kFug2Pgi6oUeuOco15DtpXfAMi8HteZyqkWEJTFRo7eX2v/CTJIPHRtH+Lfw8FKtZfi+6+z1
wo8hR37/SdLvLsQjP01PPSyivxk77UzRI9ZZoUyS1l6Cx7vGNtpMxGNfS3+n/73Ef/E6ZvbV
Ar3v+c0PdqfFNDPrlhtKsZniw5taNSoj3vtVFxPMD3Y+oI8iJIEmzmf4z6+wnQPUcRmTSk9F
coSBBTT2UdRR4sjOOp</vt:lpwstr>
  </property>
  <property fmtid="{D5CDD505-2E9C-101B-9397-08002B2CF9AE}" pid="8" name="_2015_ms_pID_7253431">
    <vt:lpwstr>CCltz02u3MCNCBDWpVTb5EVgYSG2NmptyCFW4gAMFJqYkH//gMmBvF
hBvnaFRfFmPS6C5ss9ir7sNjIgvgAFkkqtYn0qypg63mKOFu98BsiW30yxQ1P6jGHoA9rLxu
T9kZLW7d/W3JKeJlJzTUkWI54p84uIya7SH6SxSEx0c7Rrcbov/Lcpo/mvyN4SjTk4jCXBoj
7wkEWCPdhb6fK4evAE244PtMpxd8aCl/62e6</vt:lpwstr>
  </property>
  <property fmtid="{D5CDD505-2E9C-101B-9397-08002B2CF9AE}" pid="9" name="_2015_ms_pID_7253432">
    <vt:lpwstr>wNBcVFWw1KJsAGELEuclknuttPwTjyQBwtO8
33CFsJy4gcjuqJxXb8FzF9XMVvo6fGNg7SnQoyWtaPOSNO6AoKgAKLRZ70+c3HCyxZcQOZuF
lS+OCHVR70vRWiqEsBrodQ==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1460339026</vt:lpwstr>
  </property>
</Properties>
</file>