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number of repetitions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>
                <a:latin typeface="Arial" charset="0"/>
              </a:rPr>
              <a:t>163494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7.2.1.1.1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pPr marL="742950" lvl="2" indent="-342900"/>
            <a:r>
              <a:rPr lang="en-US" altLang="zh-CN" sz="3200" dirty="0" smtClean="0"/>
              <a:t>Number of repetitions for NB-PUSCH is indicated using 3 bits in DCI format N0 from the set:</a:t>
            </a:r>
          </a:p>
          <a:p>
            <a:pPr marL="1200150" lvl="3" indent="-342900"/>
            <a:r>
              <a:rPr lang="en-US" altLang="zh-CN" sz="2800" dirty="0" smtClean="0"/>
              <a:t>{1, 2, 4, 8, 16, 32, 64, 128} repetitions</a:t>
            </a:r>
            <a:endParaRPr lang="en-US" altLang="zh-CN" dirty="0" smtClean="0"/>
          </a:p>
          <a:p>
            <a:pPr marL="742950" lvl="2" indent="-342900"/>
            <a:r>
              <a:rPr lang="en-US" altLang="zh-CN" sz="3200" dirty="0" smtClean="0"/>
              <a:t>Number of repetitions for NB-PDSCH is indicated using 4 bits in DCI format N1 from the set:</a:t>
            </a:r>
          </a:p>
          <a:p>
            <a:pPr marL="1200150" lvl="3" indent="-342900"/>
            <a:r>
              <a:rPr lang="en-US" altLang="zh-CN" sz="2800" dirty="0" smtClean="0"/>
              <a:t>{1, 2, 4, 8, 16, 32, 64, 128, 256, 512, 1024, 2048} repetitions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12859</TotalTime>
  <Words>111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number of repetitions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Luochao</cp:lastModifiedBy>
  <cp:revision>1109</cp:revision>
  <dcterms:created xsi:type="dcterms:W3CDTF">2015-04-22T00:12:23Z</dcterms:created>
  <dcterms:modified xsi:type="dcterms:W3CDTF">2016-04-11T05:36:33Z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(3)c3foRbR3/CLGLMW5wJz5iIUP7qq1qgrA2eDgimwOBLeQKqviKEsEfrb08PbByev87qAItH46
ekdd3q3MU2KZvrLTBcShA9kXKkA5cxsekxzC8w91IxEdJ+8+wUyYSBwZ0xp/p93pqZkysHjP
Afkwi6+4uByCK//Za34aTO6zKewopPYviaKvWXKBUJu2LkydUXpv1urcyoFc7+v5a9q7m047
CwSo1TklyzkqzqKezV</vt:lpwstr>
  </property>
  <property fmtid="{D5CDD505-2E9C-101B-9397-08002B2CF9AE}" pid="12" name="_2015_ms_pID_7253431">
    <vt:lpwstr>onUxo0I4HQkfu4BoTa9nG3DJZe5/VsfXBJ3xuf2R3ZiGShEdyiXCRf
t7ziQUJBD14Lp/HNlVzBd4b0cFKEUs746F9D64OrKayTk6C7efevIAnASRXn3ffVTVVg+nuR
e6lEZYHQoshfXymDeE6nBV+4Agleg7m7HyRiEUliwVKyvzGp03v35mvaK4ygf3EUpMf6WZvU
fnlbr7WYkh18eHPp3HF1NqiJMiDUjA4nzrAM</vt:lpwstr>
  </property>
  <property fmtid="{D5CDD505-2E9C-101B-9397-08002B2CF9AE}" pid="13" name="_2015_ms_pID_7253432">
    <vt:lpwstr>UiJ+cRNhxenh2JE0s85h/dnm/HgZ98MImPUq
FDLF23yE3GsoYntXNk4Jf5SVMyYH09eP2ptMobrLy+mClYBec/TL2isu1zplG1uJLj1bT4pe
p32y0EAtcQcsw6pSUovaeQ==</vt:lpwstr>
  </property>
</Properties>
</file>