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71" d="100"/>
          <a:sy n="71" d="100"/>
        </p:scale>
        <p:origin x="61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smtClean="0"/>
              <a:t>마스터 부제목 스타일 편집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61201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421815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765194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32542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2617434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732794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8811158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74148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9788318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94732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ko-KR" altLang="en-US" smtClean="0"/>
              <a:t>그림을 추가하려면 아이콘을 클릭하십시오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2324213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CE27A4-1EE4-49A2-9F3B-892492F3099F}" type="datetimeFigureOut">
              <a:rPr lang="ko-KR" altLang="en-US" smtClean="0"/>
              <a:t>2016-04-22</a:t>
            </a:fld>
            <a:endParaRPr lang="ko-KR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477217-E115-46E7-A45C-E355929735A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1015744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ko-KR" sz="4400" dirty="0" smtClean="0"/>
              <a:t>WF on CSI-RS RE density </a:t>
            </a:r>
            <a:br>
              <a:rPr lang="en-US" altLang="ko-KR" sz="4400" dirty="0" smtClean="0"/>
            </a:br>
            <a:r>
              <a:rPr lang="en-US" altLang="ko-KR" sz="4400" dirty="0" smtClean="0"/>
              <a:t>for non-</a:t>
            </a:r>
            <a:r>
              <a:rPr lang="en-US" altLang="ko-KR" sz="4400" dirty="0" err="1"/>
              <a:t>p</a:t>
            </a:r>
            <a:r>
              <a:rPr lang="en-US" altLang="ko-KR" sz="4400" dirty="0" err="1" smtClean="0"/>
              <a:t>recoded</a:t>
            </a:r>
            <a:r>
              <a:rPr lang="en-US" altLang="ko-KR" sz="4400" dirty="0" smtClean="0"/>
              <a:t> CSI-RS</a:t>
            </a:r>
            <a:endParaRPr lang="ko-KR" altLang="en-US" sz="4400" dirty="0"/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 smtClean="0"/>
              <a:t>Samsung, Nokia, </a:t>
            </a:r>
            <a:r>
              <a:rPr lang="en-US" altLang="ko-KR" dirty="0"/>
              <a:t>Alcatel-Lucent Shanghai Bell</a:t>
            </a:r>
            <a:r>
              <a:rPr lang="en-US" altLang="ko-KR" dirty="0" smtClean="0"/>
              <a:t>, NEC, LGE, ZTE, ETRI, NTT DOCOMO, Huawei</a:t>
            </a:r>
            <a:endParaRPr lang="ko-KR" alt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2400" y="152400"/>
            <a:ext cx="57245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3GPP TSG RAN WG1 Meeting #84bis         		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Busan, Korea 11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- 15</a:t>
            </a:r>
            <a:r>
              <a:rPr kumimoji="1" lang="en-US" altLang="ja-JP" sz="2000" baseline="30000" dirty="0"/>
              <a:t>th</a:t>
            </a:r>
            <a:r>
              <a:rPr kumimoji="1" lang="en-US" altLang="ja-JP" sz="2000" dirty="0"/>
              <a:t> April 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1" lang="en-US" altLang="ja-JP" sz="2000" dirty="0"/>
              <a:t>Agenda item: 7.3.3.1.1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543800" y="152400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sv-SE" altLang="ko-KR" sz="2400" dirty="0" smtClean="0">
                <a:ea typeface="굴림" panose="020B0600000101010101" pitchFamily="50" charset="-127"/>
              </a:rPr>
              <a:t>R1-16</a:t>
            </a:r>
            <a:r>
              <a:rPr lang="en-US" altLang="ko-KR" sz="2400" dirty="0">
                <a:ea typeface="굴림" panose="020B0600000101010101" pitchFamily="50" charset="-127"/>
              </a:rPr>
              <a:t>3616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756793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dirty="0" smtClean="0">
                <a:solidFill>
                  <a:schemeClr val="tx1"/>
                </a:solidFill>
              </a:rPr>
              <a:t>In Rel-14, CSI-RS RE density lower than 1RE/RB/port is supported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Study/down-select one or more following alternatives</a:t>
            </a:r>
          </a:p>
          <a:p>
            <a:pPr lvl="2"/>
            <a:r>
              <a:rPr lang="en-US" altLang="ko-KR" dirty="0" smtClean="0">
                <a:solidFill>
                  <a:schemeClr val="tx1"/>
                </a:solidFill>
              </a:rPr>
              <a:t>FDM</a:t>
            </a:r>
          </a:p>
          <a:p>
            <a:pPr lvl="2"/>
            <a:r>
              <a:rPr lang="en-US" altLang="ko-KR" dirty="0" smtClean="0">
                <a:solidFill>
                  <a:schemeClr val="tx1"/>
                </a:solidFill>
              </a:rPr>
              <a:t>TDM</a:t>
            </a:r>
          </a:p>
          <a:p>
            <a:pPr lvl="2"/>
            <a:r>
              <a:rPr lang="en-US" altLang="ko-KR" dirty="0" smtClean="0">
                <a:solidFill>
                  <a:schemeClr val="tx1"/>
                </a:solidFill>
              </a:rPr>
              <a:t>Partial port</a:t>
            </a:r>
          </a:p>
          <a:p>
            <a:pPr lvl="2"/>
            <a:r>
              <a:rPr lang="en-US" altLang="ko-KR" dirty="0" smtClean="0"/>
              <a:t>Partial overlapping</a:t>
            </a:r>
          </a:p>
          <a:p>
            <a:pPr lvl="3"/>
            <a:r>
              <a:rPr lang="en-US" altLang="ko-KR" dirty="0" smtClean="0"/>
              <a:t>E.g., for 32 ports, port 15~38 in 1</a:t>
            </a:r>
            <a:r>
              <a:rPr lang="en-US" altLang="ko-KR" baseline="30000" dirty="0" smtClean="0"/>
              <a:t>st</a:t>
            </a:r>
            <a:r>
              <a:rPr lang="en-US" altLang="ko-KR" dirty="0" smtClean="0"/>
              <a:t> PRB and port 23~46 in 2</a:t>
            </a:r>
            <a:r>
              <a:rPr lang="en-US" altLang="ko-KR" baseline="30000" dirty="0" smtClean="0"/>
              <a:t>nd</a:t>
            </a:r>
            <a:r>
              <a:rPr lang="en-US" altLang="ko-KR" dirty="0" smtClean="0"/>
              <a:t> PRB</a:t>
            </a:r>
          </a:p>
          <a:p>
            <a:pPr lvl="2"/>
            <a:r>
              <a:rPr lang="en-US" altLang="ko-KR" dirty="0"/>
              <a:t>Aperiodic CSI-RS with partial bandwidth</a:t>
            </a:r>
            <a:endParaRPr lang="en-US" altLang="ko-KR" dirty="0" smtClean="0"/>
          </a:p>
          <a:p>
            <a:pPr lvl="2"/>
            <a:r>
              <a:rPr lang="en-US" altLang="ko-KR" dirty="0" smtClean="0"/>
              <a:t>Other schemes</a:t>
            </a:r>
          </a:p>
          <a:p>
            <a:pPr lvl="1"/>
            <a:r>
              <a:rPr lang="en-US" altLang="ko-KR" dirty="0" smtClean="0">
                <a:solidFill>
                  <a:schemeClr val="tx1"/>
                </a:solidFill>
              </a:rPr>
              <a:t>Note: CSI-RS RE density can be reduced for a subset of CSI-RS </a:t>
            </a:r>
            <a:r>
              <a:rPr lang="en-US" altLang="ko-KR" dirty="0" smtClean="0">
                <a:solidFill>
                  <a:schemeClr val="tx1"/>
                </a:solidFill>
              </a:rPr>
              <a:t>ports</a:t>
            </a:r>
            <a:endParaRPr lang="en-US" altLang="ko-KR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9293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Office 테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527</TotalTime>
  <Words>96</Words>
  <Application>Microsoft Office PowerPoint</Application>
  <PresentationFormat>화면 슬라이드 쇼(4:3)</PresentationFormat>
  <Paragraphs>17</Paragraphs>
  <Slides>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6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2</vt:i4>
      </vt:variant>
    </vt:vector>
  </HeadingPairs>
  <TitlesOfParts>
    <vt:vector size="9" baseType="lpstr">
      <vt:lpstr>ＭＳ Ｐゴシック</vt:lpstr>
      <vt:lpstr>굴림</vt:lpstr>
      <vt:lpstr>맑은 고딕</vt:lpstr>
      <vt:lpstr>Arial</vt:lpstr>
      <vt:lpstr>Calibri</vt:lpstr>
      <vt:lpstr>Calibri Light</vt:lpstr>
      <vt:lpstr>Office 테마</vt:lpstr>
      <vt:lpstr>WF on CSI-RS RE density  for non-precoded CSI-RS</vt:lpstr>
      <vt:lpstr>Proposal</vt:lpstr>
    </vt:vector>
  </TitlesOfParts>
  <Company>Samsung Electronics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Non-Precoded CSI-RS  in Rel-14</dc:title>
  <dc:creator>Hoondong</dc:creator>
  <cp:lastModifiedBy>곽영우/통신표준Lab(DMC연)/E5(책임)/삼성전자</cp:lastModifiedBy>
  <cp:revision>23</cp:revision>
  <dcterms:created xsi:type="dcterms:W3CDTF">2016-04-08T08:05:59Z</dcterms:created>
  <dcterms:modified xsi:type="dcterms:W3CDTF">2016-04-22T06:05:50Z</dcterms:modified>
</cp:coreProperties>
</file>