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6"/>
  </p:notesMasterIdLst>
  <p:sldIdLst>
    <p:sldId id="256" r:id="rId2"/>
    <p:sldId id="267" r:id="rId3"/>
    <p:sldId id="266" r:id="rId4"/>
    <p:sldId id="268" r:id="rId5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729" autoAdjust="0"/>
    <p:restoredTop sz="94660"/>
  </p:normalViewPr>
  <p:slideViewPr>
    <p:cSldViewPr>
      <p:cViewPr varScale="1">
        <p:scale>
          <a:sx n="54" d="100"/>
          <a:sy n="54" d="100"/>
        </p:scale>
        <p:origin x="-1238" y="-67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fld id="{D256628F-87DA-4EDA-80EA-6D9300829505}" type="datetimeFigureOut">
              <a:rPr lang="en-US" altLang="en-US"/>
              <a:pPr>
                <a:defRPr/>
              </a:pPr>
              <a:t>4/13/2016</a:t>
            </a:fld>
            <a:endParaRPr lang="en-US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fld id="{AACDFC8E-EFD3-4B0B-A866-2EB0003A99C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C66189-6332-4BA3-9638-B2FB54FCE14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ABC4C8-CEFD-4534-B3E3-5C3A651C579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2E7805-D0D3-4AF5-AE5D-59764953644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19F4F4-66EE-4EE5-802A-8482B99FF99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66652E-AA0A-45E8-A69A-F4EAB1BE7FB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090E06-E74A-40F4-91EB-F0E1B6B7446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3723B3-33D7-4434-9FD8-720FDB1FF94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720D59-03DB-45BB-BC8B-CF6FA016B94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C3E7DF-3500-45D9-A40B-C83F852C167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CE1D31-0E8A-438D-9BB9-72FA85D8E60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13E5D2-11DD-4D73-AE85-9C3A2401EF8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cs typeface="Arial" charset="0"/>
              </a:defRPr>
            </a:lvl1pPr>
          </a:lstStyle>
          <a:p>
            <a:pPr>
              <a:defRPr/>
            </a:pPr>
            <a:fld id="{C45FDC34-4533-448C-84AF-92AED4F8494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US" altLang="en-US" dirty="0" smtClean="0"/>
              <a:t>WF on Rel.14 Advanced CSI</a:t>
            </a:r>
          </a:p>
        </p:txBody>
      </p:sp>
      <p:sp>
        <p:nvSpPr>
          <p:cNvPr id="2051" name="Subtitle 2"/>
          <p:cNvSpPr>
            <a:spLocks noGrp="1"/>
          </p:cNvSpPr>
          <p:nvPr>
            <p:ph type="subTitle" idx="1"/>
          </p:nvPr>
        </p:nvSpPr>
        <p:spPr>
          <a:xfrm>
            <a:off x="990600" y="3886200"/>
            <a:ext cx="7391400" cy="2209800"/>
          </a:xfrm>
        </p:spPr>
        <p:txBody>
          <a:bodyPr/>
          <a:lstStyle/>
          <a:p>
            <a:pPr eaLnBrk="1" hangingPunct="1"/>
            <a:r>
              <a:rPr lang="en-US" altLang="en-US" sz="2800" dirty="0" smtClean="0">
                <a:solidFill>
                  <a:schemeClr val="tx1"/>
                </a:solidFill>
              </a:rPr>
              <a:t>Nokia, Alcatel-Lucent Shanghai Bell, Samsung, CATT, Huawei, </a:t>
            </a:r>
            <a:r>
              <a:rPr lang="en-US" altLang="en-US" sz="2800" dirty="0" smtClean="0">
                <a:solidFill>
                  <a:schemeClr val="tx1"/>
                </a:solidFill>
              </a:rPr>
              <a:t>HiSilicon, Qualcomm</a:t>
            </a:r>
            <a:endParaRPr lang="en-US" altLang="en-US" sz="2800" dirty="0" smtClean="0">
              <a:solidFill>
                <a:schemeClr val="tx1"/>
              </a:solidFill>
            </a:endParaRPr>
          </a:p>
        </p:txBody>
      </p:sp>
      <p:sp>
        <p:nvSpPr>
          <p:cNvPr id="2052" name="テキスト ボックス 4"/>
          <p:cNvSpPr txBox="1">
            <a:spLocks noChangeArrowheads="1"/>
          </p:cNvSpPr>
          <p:nvPr/>
        </p:nvSpPr>
        <p:spPr bwMode="auto">
          <a:xfrm>
            <a:off x="152400" y="152400"/>
            <a:ext cx="5724525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kumimoji="1" lang="en-US" altLang="ja-JP" sz="2000"/>
              <a:t>3GPP TSG RAN WG1 Meeting #84bis         		</a:t>
            </a:r>
          </a:p>
          <a:p>
            <a:pPr eaLnBrk="1" hangingPunct="1"/>
            <a:r>
              <a:rPr kumimoji="1" lang="en-US" altLang="ja-JP" sz="2000"/>
              <a:t>Busan, Korea 11</a:t>
            </a:r>
            <a:r>
              <a:rPr kumimoji="1" lang="en-US" altLang="ja-JP" sz="2000" baseline="30000"/>
              <a:t>th</a:t>
            </a:r>
            <a:r>
              <a:rPr kumimoji="1" lang="en-US" altLang="ja-JP" sz="2000"/>
              <a:t> - 15</a:t>
            </a:r>
            <a:r>
              <a:rPr kumimoji="1" lang="en-US" altLang="ja-JP" sz="2000" baseline="30000"/>
              <a:t>th</a:t>
            </a:r>
            <a:r>
              <a:rPr kumimoji="1" lang="en-US" altLang="ja-JP" sz="2000"/>
              <a:t> April 2016</a:t>
            </a:r>
          </a:p>
          <a:p>
            <a:pPr eaLnBrk="1" hangingPunct="1"/>
            <a:r>
              <a:rPr kumimoji="1" lang="en-US" altLang="ja-JP" sz="2000"/>
              <a:t>Agenda item: 7.3.3.2.3</a:t>
            </a:r>
            <a:endParaRPr kumimoji="1" lang="ja-JP" altLang="en-US" sz="2000"/>
          </a:p>
        </p:txBody>
      </p:sp>
      <p:sp>
        <p:nvSpPr>
          <p:cNvPr id="2053" name="テキスト ボックス 3"/>
          <p:cNvSpPr txBox="1">
            <a:spLocks noChangeArrowheads="1"/>
          </p:cNvSpPr>
          <p:nvPr/>
        </p:nvSpPr>
        <p:spPr bwMode="auto">
          <a:xfrm>
            <a:off x="7543800" y="152400"/>
            <a:ext cx="153439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sv-SE" altLang="ko-KR" sz="2400" dirty="0" smtClean="0">
                <a:ea typeface="Gulim" pitchFamily="34" charset="-127"/>
              </a:rPr>
              <a:t>R1-16</a:t>
            </a:r>
            <a:r>
              <a:rPr lang="en-US" altLang="ko-KR" sz="2400" dirty="0" smtClean="0">
                <a:ea typeface="Gulim" pitchFamily="34" charset="-127"/>
              </a:rPr>
              <a:t>3454</a:t>
            </a:r>
          </a:p>
        </p:txBody>
      </p:sp>
      <p:sp>
        <p:nvSpPr>
          <p:cNvPr id="2054" name="Slide Number Placeholder 5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2861B15B-7476-44E0-BA4A-DE185413E7C7}" type="slidenum">
              <a:rPr lang="en-US" altLang="en-US" smtClean="0">
                <a:cs typeface="Arial" pitchFamily="34" charset="0"/>
              </a:rPr>
              <a:pPr/>
              <a:t>1</a:t>
            </a:fld>
            <a:endParaRPr lang="en-US" altLang="en-US" dirty="0" smtClean="0"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제목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9762"/>
          </a:xfrm>
        </p:spPr>
        <p:txBody>
          <a:bodyPr/>
          <a:lstStyle/>
          <a:p>
            <a:r>
              <a:rPr lang="en-US" altLang="ko-KR" smtClean="0"/>
              <a:t>Proposal</a:t>
            </a:r>
            <a:endParaRPr lang="ko-KR" altLang="en-US" smtClean="0"/>
          </a:p>
        </p:txBody>
      </p:sp>
      <p:sp>
        <p:nvSpPr>
          <p:cNvPr id="4099" name="내용 개체 틀 2"/>
          <p:cNvSpPr>
            <a:spLocks noGrp="1"/>
          </p:cNvSpPr>
          <p:nvPr>
            <p:ph idx="1"/>
          </p:nvPr>
        </p:nvSpPr>
        <p:spPr>
          <a:xfrm>
            <a:off x="304800" y="1143000"/>
            <a:ext cx="8534400" cy="5334000"/>
          </a:xfrm>
        </p:spPr>
        <p:txBody>
          <a:bodyPr/>
          <a:lstStyle/>
          <a:p>
            <a:r>
              <a:rPr lang="en-US" altLang="en-US" sz="2800" dirty="0" smtClean="0"/>
              <a:t>Evaluate proposed advanced CSI schemes</a:t>
            </a:r>
          </a:p>
          <a:p>
            <a:r>
              <a:rPr lang="en-US" altLang="en-US" sz="2800" dirty="0" smtClean="0"/>
              <a:t>Baseline for comparison </a:t>
            </a:r>
          </a:p>
          <a:p>
            <a:pPr lvl="1"/>
            <a:r>
              <a:rPr lang="en-US" altLang="en-US" sz="2400" dirty="0" smtClean="0"/>
              <a:t>Implicit CSI feedback based on Rel.13 codebook (as well as its extension to &gt;16 ports) or other legacy codebooks if applicable</a:t>
            </a:r>
          </a:p>
          <a:p>
            <a:r>
              <a:rPr lang="en-US" altLang="en-US" sz="2800" dirty="0" smtClean="0"/>
              <a:t>Performance and feedback overhead should be provided</a:t>
            </a:r>
          </a:p>
          <a:p>
            <a:r>
              <a:rPr lang="en-US" altLang="en-US" sz="2800" dirty="0" smtClean="0"/>
              <a:t>Simulation scenarios:</a:t>
            </a:r>
          </a:p>
          <a:p>
            <a:pPr lvl="1"/>
            <a:r>
              <a:rPr lang="en-US" altLang="en-US" sz="2400" dirty="0" smtClean="0"/>
              <a:t>FTP model 1 with </a:t>
            </a:r>
            <a:r>
              <a:rPr lang="en-US" altLang="en-US" sz="2400" dirty="0" smtClean="0"/>
              <a:t>70% and 50% traffic </a:t>
            </a:r>
            <a:r>
              <a:rPr lang="en-US" altLang="en-US" sz="2400" dirty="0" smtClean="0"/>
              <a:t>loading</a:t>
            </a:r>
          </a:p>
          <a:p>
            <a:pPr lvl="1"/>
            <a:r>
              <a:rPr lang="en-US" altLang="en-US" sz="2400" dirty="0" smtClean="0"/>
              <a:t>Prioritize on MU-MIMO evaluation</a:t>
            </a:r>
          </a:p>
          <a:p>
            <a:pPr lvl="1"/>
            <a:r>
              <a:rPr lang="en-GB" altLang="en-US" sz="2400" dirty="0" smtClean="0"/>
              <a:t>Other simulation details can refer to 36.897 EB/FD MIMO SI</a:t>
            </a:r>
            <a:endParaRPr lang="en-US" altLang="en-US" sz="2400" dirty="0" smtClean="0"/>
          </a:p>
          <a:p>
            <a:pPr lvl="1">
              <a:buNone/>
            </a:pPr>
            <a:endParaRPr lang="en-US" altLang="en-US" sz="2400" dirty="0" smtClean="0"/>
          </a:p>
          <a:p>
            <a:pPr lvl="1"/>
            <a:endParaRPr lang="en-US" altLang="en-US" sz="2400" dirty="0" smtClean="0"/>
          </a:p>
        </p:txBody>
      </p:sp>
      <p:sp>
        <p:nvSpPr>
          <p:cNvPr id="4100" name="슬라이드 번호 개체 틀 3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F025C2E0-B274-4817-9930-C0FFE343EC0E}" type="slidenum">
              <a:rPr lang="en-US" altLang="en-US" smtClean="0">
                <a:cs typeface="Arial" pitchFamily="34" charset="0"/>
              </a:rPr>
              <a:pPr/>
              <a:t>2</a:t>
            </a:fld>
            <a:endParaRPr lang="en-US" altLang="en-US" smtClean="0"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제목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9762"/>
          </a:xfrm>
        </p:spPr>
        <p:txBody>
          <a:bodyPr>
            <a:noAutofit/>
          </a:bodyPr>
          <a:lstStyle/>
          <a:p>
            <a:r>
              <a:rPr lang="en-US" altLang="ko-KR" sz="3600" dirty="0" smtClean="0"/>
              <a:t>Candidates of  PMI Feedback Enhancement</a:t>
            </a:r>
            <a:endParaRPr lang="ko-KR" altLang="en-US" sz="3600" dirty="0" smtClean="0"/>
          </a:p>
        </p:txBody>
      </p:sp>
      <p:sp>
        <p:nvSpPr>
          <p:cNvPr id="3075" name="내용 개체 틀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5181600"/>
          </a:xfrm>
        </p:spPr>
        <p:txBody>
          <a:bodyPr>
            <a:normAutofit lnSpcReduction="10000"/>
          </a:bodyPr>
          <a:lstStyle/>
          <a:p>
            <a:r>
              <a:rPr lang="en-US" altLang="en-US" sz="2400" dirty="0" smtClean="0"/>
              <a:t>Codebook based (implicit feedback)</a:t>
            </a:r>
          </a:p>
          <a:p>
            <a:pPr lvl="1"/>
            <a:r>
              <a:rPr lang="en-US" altLang="en-US" sz="2000" dirty="0" smtClean="0"/>
              <a:t>Linear combination codebook (enhanced W2</a:t>
            </a:r>
            <a:r>
              <a:rPr lang="en-US" altLang="en-US" sz="2000" dirty="0" smtClean="0"/>
              <a:t>) for Non-precoded CSI-RS and beamformed CSI-RS</a:t>
            </a:r>
            <a:endParaRPr lang="en-US" altLang="en-US" sz="2000" dirty="0" smtClean="0"/>
          </a:p>
          <a:p>
            <a:pPr lvl="1"/>
            <a:r>
              <a:rPr lang="en-US" sz="2000" dirty="0" smtClean="0"/>
              <a:t>MU CSI (e.g., additional i</a:t>
            </a:r>
            <a:r>
              <a:rPr lang="en-US" sz="2000" baseline="-25000" dirty="0" smtClean="0"/>
              <a:t>1</a:t>
            </a:r>
            <a:r>
              <a:rPr lang="en-US" sz="2000" dirty="0" smtClean="0"/>
              <a:t>, i</a:t>
            </a:r>
            <a:r>
              <a:rPr lang="en-US" sz="2000" baseline="-25000" dirty="0" smtClean="0"/>
              <a:t>1,1</a:t>
            </a:r>
            <a:r>
              <a:rPr lang="en-US" sz="2000" dirty="0" smtClean="0"/>
              <a:t>, or i</a:t>
            </a:r>
            <a:r>
              <a:rPr lang="en-US" sz="2000" baseline="-25000" dirty="0" smtClean="0"/>
              <a:t>1,2</a:t>
            </a:r>
            <a:r>
              <a:rPr lang="en-US" sz="2000" dirty="0" smtClean="0"/>
              <a:t>)</a:t>
            </a:r>
            <a:endParaRPr lang="en-US" altLang="en-US" sz="2000" dirty="0" smtClean="0"/>
          </a:p>
          <a:p>
            <a:pPr>
              <a:buNone/>
            </a:pPr>
            <a:endParaRPr lang="en-US" altLang="en-US" sz="2400" dirty="0" smtClean="0"/>
          </a:p>
          <a:p>
            <a:r>
              <a:rPr lang="en-US" altLang="en-US" sz="2400" dirty="0" smtClean="0"/>
              <a:t>Explicit feedback </a:t>
            </a:r>
          </a:p>
          <a:p>
            <a:pPr lvl="1"/>
            <a:r>
              <a:rPr lang="en-US" altLang="en-US" sz="2000" dirty="0" smtClean="0"/>
              <a:t>Channel quantization </a:t>
            </a:r>
          </a:p>
          <a:p>
            <a:pPr lvl="1"/>
            <a:r>
              <a:rPr lang="en-US" altLang="en-US" sz="2000" dirty="0" smtClean="0"/>
              <a:t>Eigenvector quantization</a:t>
            </a:r>
          </a:p>
          <a:p>
            <a:pPr lvl="1"/>
            <a:r>
              <a:rPr lang="en-US" altLang="en-US" sz="2000" dirty="0" smtClean="0"/>
              <a:t>Covariance matrix quantization</a:t>
            </a:r>
          </a:p>
          <a:p>
            <a:endParaRPr lang="en-US" altLang="en-US" sz="2400" dirty="0" smtClean="0"/>
          </a:p>
          <a:p>
            <a:r>
              <a:rPr lang="en-US" altLang="en-US" sz="2400" dirty="0" smtClean="0"/>
              <a:t>Analog </a:t>
            </a:r>
            <a:r>
              <a:rPr lang="en-US" altLang="en-US" sz="2400" dirty="0" smtClean="0"/>
              <a:t>feedback</a:t>
            </a:r>
          </a:p>
          <a:p>
            <a:endParaRPr lang="en-GB" altLang="en-US" sz="2400" dirty="0" smtClean="0"/>
          </a:p>
          <a:p>
            <a:r>
              <a:rPr lang="en-US" altLang="en-US" sz="2400" dirty="0" smtClean="0"/>
              <a:t>Note: other schemes are not precluded</a:t>
            </a:r>
          </a:p>
          <a:p>
            <a:endParaRPr lang="en-US" altLang="en-US" sz="2400" dirty="0" smtClean="0"/>
          </a:p>
          <a:p>
            <a:endParaRPr lang="en-US" altLang="en-US" sz="2400" dirty="0" smtClean="0"/>
          </a:p>
        </p:txBody>
      </p:sp>
      <p:sp>
        <p:nvSpPr>
          <p:cNvPr id="3076" name="슬라이드 번호 개체 틀 3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353F1583-5D4A-4068-80B1-AB249B4DF69C}" type="slidenum">
              <a:rPr lang="en-US" altLang="en-US" smtClean="0">
                <a:cs typeface="Arial" pitchFamily="34" charset="0"/>
              </a:rPr>
              <a:pPr/>
              <a:t>3</a:t>
            </a:fld>
            <a:endParaRPr lang="en-US" altLang="en-US" smtClean="0"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sz="3600" dirty="0" smtClean="0"/>
              <a:t>Candidates of  CQI Feedback Enhancement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CQI Derivation </a:t>
            </a:r>
          </a:p>
          <a:p>
            <a:pPr lvl="1"/>
            <a:r>
              <a:rPr lang="en-GB" dirty="0" smtClean="0"/>
              <a:t>Interference estimation based on NZP </a:t>
            </a:r>
            <a:r>
              <a:rPr lang="en-GB" dirty="0" smtClean="0"/>
              <a:t>CSI-RS</a:t>
            </a:r>
          </a:p>
          <a:p>
            <a:pPr lvl="1"/>
            <a:r>
              <a:rPr lang="en-GB" dirty="0" smtClean="0"/>
              <a:t>MU-CQI </a:t>
            </a:r>
            <a:r>
              <a:rPr lang="en-GB" dirty="0" smtClean="0"/>
              <a:t>conditioned on MU hypotheses and CSI-IM</a:t>
            </a:r>
          </a:p>
          <a:p>
            <a:r>
              <a:rPr lang="en-GB" dirty="0" smtClean="0"/>
              <a:t>Fast CSI Feedback</a:t>
            </a:r>
          </a:p>
          <a:p>
            <a:r>
              <a:rPr lang="en-US" altLang="en-US" dirty="0" smtClean="0"/>
              <a:t>Note: other schemes are not precluded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A19F4F4-66EE-4EE5-802A-8482B99FF99D}" type="slidenum">
              <a:rPr lang="en-US" altLang="en-US" smtClean="0"/>
              <a:pPr>
                <a:defRPr/>
              </a:pPr>
              <a:t>4</a:t>
            </a:fld>
            <a:endParaRPr lang="en-US" alt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10014</TotalTime>
  <Words>186</Words>
  <Application>Microsoft Office PowerPoint</Application>
  <PresentationFormat>On-screen Show (4:3)</PresentationFormat>
  <Paragraphs>38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Office Theme</vt:lpstr>
      <vt:lpstr>WF on Rel.14 Advanced CSI</vt:lpstr>
      <vt:lpstr>Proposal</vt:lpstr>
      <vt:lpstr>Candidates of  PMI Feedback Enhancement</vt:lpstr>
      <vt:lpstr>Candidates of  CQI Feedback Enhancement</vt:lpstr>
    </vt:vector>
  </TitlesOfParts>
  <Company>Ericsson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resource allocation in PC5-based V2V</dc:title>
  <dc:creator>박종현/책임연구원/차세대표준(연)ACS팀(jonghyun10.park@lge.com)</dc:creator>
  <cp:lastModifiedBy>Min Zhang</cp:lastModifiedBy>
  <cp:revision>364</cp:revision>
  <dcterms:created xsi:type="dcterms:W3CDTF">2014-02-12T17:53:51Z</dcterms:created>
  <dcterms:modified xsi:type="dcterms:W3CDTF">2016-04-13T08:17:07Z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sflag">
    <vt:lpwstr>1429513604</vt:lpwstr>
  </property>
</Properties>
</file>