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4/11/2016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2132856"/>
            <a:ext cx="8102704" cy="1470025"/>
          </a:xfrm>
        </p:spPr>
        <p:txBody>
          <a:bodyPr>
            <a:normAutofit/>
          </a:bodyPr>
          <a:lstStyle/>
          <a:p>
            <a:r>
              <a:rPr lang="en-US" dirty="0" smtClean="0"/>
              <a:t>WF on uplink power control for ACK/NACK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2423120"/>
          </a:xfrm>
        </p:spPr>
        <p:txBody>
          <a:bodyPr>
            <a:noAutofit/>
          </a:bodyPr>
          <a:lstStyle/>
          <a:p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ZTE,</a:t>
            </a:r>
            <a:r>
              <a:rPr lang="zh-CN" alt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zh-CN" sz="2800" dirty="0" smtClean="0">
                <a:solidFill>
                  <a:schemeClr val="tx1"/>
                </a:solidFill>
              </a:rPr>
              <a:t>Nokia</a:t>
            </a:r>
            <a:r>
              <a:rPr lang="en-US" sz="28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R1-163444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4745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3GPP TSG RAN WG1 Meeting #84bis</a:t>
            </a:r>
          </a:p>
          <a:p>
            <a:pPr hangingPunct="0"/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Busan, Korea, 11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- 15</a:t>
            </a:r>
            <a:r>
              <a:rPr lang="en-US" altLang="zh-CN" sz="2400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 April 2016</a:t>
            </a:r>
            <a:endParaRPr lang="zh-CN" altLang="zh-CN" sz="2400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Agenda item 7.2.1.2.5</a:t>
            </a:r>
            <a:endParaRPr lang="ja-JP" altLang="en-US" sz="2400" dirty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ACK/NACK transmission</a:t>
            </a:r>
          </a:p>
          <a:p>
            <a:pPr lvl="1"/>
            <a:r>
              <a:rPr lang="en-US" altLang="zh-CN" sz="2000" dirty="0" smtClean="0"/>
              <a:t>Only single tone transmission is supported</a:t>
            </a:r>
          </a:p>
          <a:p>
            <a:pPr lvl="1"/>
            <a:r>
              <a:rPr lang="en-US" altLang="zh-CN" sz="2000" dirty="0" smtClean="0"/>
              <a:t>Pi/2 BPSK and repetition coding are used</a:t>
            </a:r>
          </a:p>
          <a:p>
            <a:pPr lvl="1"/>
            <a:r>
              <a:rPr lang="en-US" altLang="zh-CN" sz="2000" dirty="0" smtClean="0"/>
              <a:t>The size of resource unit for ACK/NACK transmission is 2 ms for 15 kHz single tone and 8 ms for 3.75 kHz single tone transmission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1534270"/>
            <a:ext cx="8462744" cy="4966564"/>
          </a:xfrm>
        </p:spPr>
        <p:txBody>
          <a:bodyPr>
            <a:normAutofit/>
          </a:bodyPr>
          <a:lstStyle/>
          <a:p>
            <a:r>
              <a:rPr lang="en-US" sz="2400" dirty="0" smtClean="0"/>
              <a:t>For ACK/NACK transmission, </a:t>
            </a:r>
            <a:r>
              <a:rPr lang="en-US" altLang="zh-CN" sz="2400" dirty="0" smtClean="0"/>
              <a:t>the transmit power P</a:t>
            </a:r>
            <a:r>
              <a:rPr lang="en-US" altLang="zh-CN" sz="2400" baseline="-25000" dirty="0" smtClean="0"/>
              <a:t>NPUSCH-</a:t>
            </a:r>
            <a:r>
              <a:rPr lang="en-US" altLang="zh-CN" sz="2400" baseline="-25000" dirty="0" err="1" smtClean="0"/>
              <a:t>ACK,c</a:t>
            </a:r>
            <a:r>
              <a:rPr lang="en-US" altLang="zh-CN" sz="2400" dirty="0" smtClean="0"/>
              <a:t>(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) for serving cell c and </a:t>
            </a:r>
            <a:r>
              <a:rPr lang="en-US" altLang="zh-CN" sz="2400" dirty="0" err="1" smtClean="0"/>
              <a:t>subframe</a:t>
            </a:r>
            <a:r>
              <a:rPr lang="en-US" altLang="zh-CN" sz="2400" dirty="0" smtClean="0"/>
              <a:t>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(for 15 kHz subcarrier spacing) or NB-slot </a:t>
            </a:r>
            <a:r>
              <a:rPr lang="en-US" altLang="zh-CN" sz="2400" dirty="0" err="1" smtClean="0"/>
              <a:t>i</a:t>
            </a:r>
            <a:r>
              <a:rPr lang="en-US" altLang="zh-CN" sz="2400" dirty="0" smtClean="0"/>
              <a:t> (for 3.75 kHz subcarrier spacing) is given by</a:t>
            </a:r>
            <a:endParaRPr lang="en-US" sz="2400" dirty="0" smtClean="0"/>
          </a:p>
          <a:p>
            <a:pPr lvl="1"/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)=min{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CMAX,c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), 10log10(</a:t>
            </a:r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))+</a:t>
            </a:r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O_NPUSCH-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err="1" smtClean="0"/>
              <a:t>+</a:t>
            </a:r>
            <a:r>
              <a:rPr lang="en-US" altLang="zh-CN" sz="2000" i="1" dirty="0" err="1" smtClean="0"/>
              <a:t>PL</a:t>
            </a:r>
            <a:r>
              <a:rPr lang="en-US" altLang="zh-CN" sz="2000" i="1" baseline="-25000" dirty="0" err="1" smtClean="0"/>
              <a:t>c</a:t>
            </a:r>
            <a:r>
              <a:rPr lang="en-US" altLang="zh-CN" sz="2000" dirty="0" smtClean="0"/>
              <a:t>}</a:t>
            </a:r>
          </a:p>
          <a:p>
            <a:pPr lvl="1"/>
            <a:r>
              <a:rPr lang="en-US" altLang="zh-CN" sz="2000" i="1" dirty="0" err="1" smtClean="0"/>
              <a:t>M</a:t>
            </a:r>
            <a:r>
              <a:rPr lang="en-US" altLang="zh-CN" sz="2000" i="1" baseline="-25000" dirty="0" err="1" smtClean="0"/>
              <a:t>NPUSCH,c</a:t>
            </a:r>
            <a:r>
              <a:rPr lang="en-US" altLang="zh-CN" sz="2000" dirty="0" smtClean="0"/>
              <a:t>(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): {1/4, 1}, </a:t>
            </a:r>
          </a:p>
          <a:p>
            <a:pPr lvl="2"/>
            <a:r>
              <a:rPr lang="en-US" altLang="zh-CN" sz="1600" dirty="0" smtClean="0"/>
              <a:t>For single tone with 3.75 kHz subcarrier spacing, </a:t>
            </a:r>
            <a:r>
              <a:rPr lang="en-US" altLang="zh-CN" sz="1600" i="1" dirty="0" err="1" smtClean="0"/>
              <a:t>M</a:t>
            </a:r>
            <a:r>
              <a:rPr lang="en-US" altLang="zh-CN" sz="1600" i="1" baseline="-25000" dirty="0" err="1" smtClean="0"/>
              <a:t>NPUSCH,c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)=1/4</a:t>
            </a:r>
          </a:p>
          <a:p>
            <a:pPr lvl="2"/>
            <a:r>
              <a:rPr lang="en-US" altLang="zh-CN" sz="1600" dirty="0" smtClean="0"/>
              <a:t>For single tone with 15 kHz subcarrier spacing, </a:t>
            </a:r>
            <a:r>
              <a:rPr lang="en-US" altLang="zh-CN" sz="1600" i="1" dirty="0" err="1" smtClean="0"/>
              <a:t>M</a:t>
            </a:r>
            <a:r>
              <a:rPr lang="en-US" altLang="zh-CN" sz="1600" i="1" baseline="-25000" dirty="0" err="1" smtClean="0"/>
              <a:t>NPUSCH,c</a:t>
            </a:r>
            <a:r>
              <a:rPr lang="en-US" altLang="zh-CN" sz="1600" dirty="0" smtClean="0"/>
              <a:t>(</a:t>
            </a:r>
            <a:r>
              <a:rPr lang="en-US" altLang="zh-CN" sz="1600" i="1" dirty="0" err="1" smtClean="0"/>
              <a:t>i</a:t>
            </a:r>
            <a:r>
              <a:rPr lang="en-US" altLang="zh-CN" sz="1600" dirty="0" smtClean="0"/>
              <a:t>)=1</a:t>
            </a:r>
          </a:p>
          <a:p>
            <a:pPr lvl="1"/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O_NPUSCH-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smtClean="0"/>
              <a:t>=</a:t>
            </a:r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O_UE_NPUSCH-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err="1" smtClean="0"/>
              <a:t>+</a:t>
            </a:r>
            <a:r>
              <a:rPr lang="en-US" altLang="zh-CN" sz="2000" i="1" dirty="0" err="1" smtClean="0"/>
              <a:t>P</a:t>
            </a:r>
            <a:r>
              <a:rPr lang="en-US" altLang="zh-CN" sz="2000" i="1" baseline="-25000" dirty="0" err="1" smtClean="0"/>
              <a:t>O_NOMINAL_NPUSCH</a:t>
            </a:r>
            <a:r>
              <a:rPr lang="en-US" altLang="zh-CN" sz="2000" i="1" baseline="-25000" dirty="0" smtClean="0"/>
              <a:t>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smtClean="0"/>
              <a:t>, </a:t>
            </a:r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O_UE_NPUSCH-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smtClean="0"/>
              <a:t> and </a:t>
            </a:r>
            <a:r>
              <a:rPr lang="en-US" altLang="zh-CN" sz="2000" i="1" dirty="0" smtClean="0"/>
              <a:t>P</a:t>
            </a:r>
            <a:r>
              <a:rPr lang="en-US" altLang="zh-CN" sz="2000" i="1" baseline="-25000" dirty="0" smtClean="0"/>
              <a:t>O_NOMINAL_NPUSCH-</a:t>
            </a:r>
            <a:r>
              <a:rPr lang="en-US" altLang="zh-CN" sz="2000" i="1" baseline="-25000" dirty="0" err="1" smtClean="0"/>
              <a:t>ACK,c</a:t>
            </a:r>
            <a:r>
              <a:rPr lang="en-US" altLang="zh-CN" sz="2000" dirty="0" smtClean="0"/>
              <a:t> are configured by higher layers</a:t>
            </a:r>
          </a:p>
        </p:txBody>
      </p:sp>
    </p:spTree>
    <p:extLst>
      <p:ext uri="{BB962C8B-B14F-4D97-AF65-F5344CB8AC3E}">
        <p14:creationId xmlns:p14="http://schemas.microsoft.com/office/powerpoint/2010/main" val="6074711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7229</TotalTime>
  <Words>159</Words>
  <Application>Microsoft Office PowerPoint</Application>
  <PresentationFormat>全屏显示(4:3)</PresentationFormat>
  <Paragraphs>18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Theme</vt:lpstr>
      <vt:lpstr>WF on uplink power control for ACK/NACK transmission</vt:lpstr>
      <vt:lpstr>Background</vt:lpstr>
      <vt:lpstr>Proposal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Uplink Power Control  for NB-IoT</dc:title>
  <dc:creator>ZTE</dc:creator>
  <cp:lastModifiedBy>Shupeng Li</cp:lastModifiedBy>
  <cp:revision>509</cp:revision>
  <dcterms:created xsi:type="dcterms:W3CDTF">2014-10-08T06:45:16Z</dcterms:created>
  <dcterms:modified xsi:type="dcterms:W3CDTF">2016-04-11T10:48:02Z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