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scrambling sequence for NB-SSS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R1-163442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85184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2800" dirty="0" smtClean="0"/>
              <a:t>The binary scrambling sequence for NB-SSS is</a:t>
            </a:r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916832"/>
            <a:ext cx="7474433" cy="432048"/>
          </a:xfrm>
          <a:prstGeom prst="rect">
            <a:avLst/>
          </a:prstGeom>
          <a:noFill/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13014</TotalTime>
  <Words>38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scrambling sequence for NB-SSS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1121</cp:revision>
  <dcterms:created xsi:type="dcterms:W3CDTF">2015-04-22T00:12:23Z</dcterms:created>
  <dcterms:modified xsi:type="dcterms:W3CDTF">2016-04-11T08:21:55Z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(3)YEDKdDY5fF3qhT0AEBxN0nx572QsvjGOsN1X5ZFbanGoW4YoiDjccbjHmijzrPCHGhA1gbeC
k0cK/Y656SEMgTVse8re2ONR2CHeyt9kSERqYXFVaLGsYDwvUOH3YmOWWQ0boKAhEMxiiyHN
lpTXmruFx6wbqdf408PdXHJHirTODa5RBGLs6RZcQBkBTAhAp81qTV8eUPtWVfEiunHVJKh5
gjgpOY6QCIAr6tST54</vt:lpwstr>
  </property>
  <property fmtid="{D5CDD505-2E9C-101B-9397-08002B2CF9AE}" pid="8" name="_2015_ms_pID_7253431">
    <vt:lpwstr>hEQkgKkUOFljo8oJ1un+Tqw9ObJkXHPw2IgfCYHzat1gp6tX8oFIQs
nEP5nAuXGpnAx0jEJ/2OUBLdvhszJ5735+BkASfl9S00RRExISJy8UsrWR/kIOuyEgJgQUSa
mMTEFRx2prc9+KoNBbD0b15KaH64veDKaPWSeJmJsM6SLghOdkk1l3iAn3ALao/79b2j7jIg
+qwtzMixVPuiL4y4ekJSr5UDahdniGqlmNGt</vt:lpwstr>
  </property>
  <property fmtid="{D5CDD505-2E9C-101B-9397-08002B2CF9AE}" pid="9" name="_2015_ms_pID_7253432">
    <vt:lpwstr>JHpM8KQn2TW4conxUBNUOPwW3KcxdzJMnFUg
mIPMWeBVwCIZdtoxEbmAs7b2Q/J9RinXiqaAj8ICLkk7W9OJlvPoWyj0z8MFqheOVjCNmqCw
ly7HU4pa1r19HBuoOLekTA==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1460352746</vt:lpwstr>
  </property>
</Properties>
</file>