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>
      <p:cViewPr varScale="1">
        <p:scale>
          <a:sx n="74" d="100"/>
          <a:sy n="74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scheduling delay of NPDSCH and NPUSCH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Panasonic, Huawei, Intel, ZTE, Nokia, Ericsson, Samsung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163441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Scheduling delay for NPUSCH: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2800" dirty="0" smtClean="0"/>
              <a:t>Proposal:</a:t>
            </a:r>
            <a:endParaRPr lang="en-US" altLang="zh-CN" sz="2800" dirty="0" smtClean="0"/>
          </a:p>
          <a:p>
            <a:pPr marL="1200150" lvl="3" indent="-342900"/>
            <a:r>
              <a:rPr lang="en-US" altLang="zh-CN" sz="2100" dirty="0" smtClean="0"/>
              <a:t>Defined 4 </a:t>
            </a:r>
            <a:r>
              <a:rPr lang="en-US" altLang="zh-CN" sz="2100" dirty="0"/>
              <a:t>fixed values as </a:t>
            </a:r>
            <a:r>
              <a:rPr lang="en-US" altLang="zh-CN" sz="2100" dirty="0" smtClean="0"/>
              <a:t>{0</a:t>
            </a:r>
            <a:r>
              <a:rPr lang="en-US" altLang="zh-CN" sz="2100" dirty="0"/>
              <a:t>, </a:t>
            </a:r>
            <a:r>
              <a:rPr lang="en-US" altLang="zh-CN" sz="2100" dirty="0" smtClean="0"/>
              <a:t>8, </a:t>
            </a:r>
            <a:r>
              <a:rPr lang="en-US" altLang="zh-CN" sz="2100" dirty="0"/>
              <a:t>64, 128</a:t>
            </a:r>
            <a:r>
              <a:rPr lang="en-US" altLang="zh-CN" sz="2100" dirty="0" smtClean="0"/>
              <a:t>}, the scheduling delay for NPUSCH is the value indicated by DCI </a:t>
            </a:r>
            <a:r>
              <a:rPr lang="en-US" altLang="zh-CN" sz="2100" dirty="0"/>
              <a:t>+8ms</a:t>
            </a:r>
          </a:p>
          <a:p>
            <a:pPr marL="400050" lvl="2" indent="0">
              <a:buNone/>
            </a:pPr>
            <a:endParaRPr lang="en-US" altLang="zh-CN" dirty="0" smtClean="0"/>
          </a:p>
          <a:p>
            <a:pPr marL="400050" lvl="2" indent="0">
              <a:buNone/>
            </a:pP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3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 for NPDSCH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Alt </a:t>
            </a:r>
            <a:r>
              <a:rPr lang="en-US" dirty="0" smtClean="0"/>
              <a:t>1 and 3:</a:t>
            </a:r>
          </a:p>
          <a:p>
            <a:pPr lvl="2"/>
            <a:r>
              <a:rPr lang="en-US" dirty="0" smtClean="0"/>
              <a:t>Small values is used to avoid NPDCCH transmission </a:t>
            </a:r>
            <a:r>
              <a:rPr lang="en-US" dirty="0" smtClean="0"/>
              <a:t>for other DCI</a:t>
            </a:r>
          </a:p>
          <a:p>
            <a:pPr lvl="2"/>
            <a:r>
              <a:rPr lang="en-US" dirty="0" smtClean="0"/>
              <a:t>Large values is need to avoid transmission of NPDSCH of at least one UE</a:t>
            </a:r>
          </a:p>
          <a:p>
            <a:pPr lvl="1"/>
            <a:r>
              <a:rPr lang="en-US" dirty="0" smtClean="0"/>
              <a:t>Alt </a:t>
            </a:r>
            <a:r>
              <a:rPr lang="en-US" dirty="0" smtClean="0"/>
              <a:t>2:</a:t>
            </a:r>
          </a:p>
          <a:p>
            <a:pPr lvl="2"/>
            <a:r>
              <a:rPr lang="en-US" dirty="0" smtClean="0"/>
              <a:t>Fixed value to avoid </a:t>
            </a:r>
            <a:r>
              <a:rPr lang="en-US" dirty="0" smtClean="0"/>
              <a:t>DL transmission, which is </a:t>
            </a:r>
            <a:r>
              <a:rPr lang="en-US" dirty="0" smtClean="0"/>
              <a:t>simple </a:t>
            </a:r>
            <a:r>
              <a:rPr lang="en-US" dirty="0" smtClean="0"/>
              <a:t>for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For </a:t>
            </a:r>
            <a:r>
              <a:rPr lang="en-US" dirty="0" smtClean="0"/>
              <a:t>within one search spacing with larger </a:t>
            </a:r>
            <a:r>
              <a:rPr lang="en-US" dirty="0" err="1" smtClean="0"/>
              <a:t>R</a:t>
            </a:r>
            <a:r>
              <a:rPr lang="en-US" sz="2000" dirty="0" err="1" smtClean="0"/>
              <a:t>max</a:t>
            </a:r>
            <a:r>
              <a:rPr lang="en-US" dirty="0" smtClean="0"/>
              <a:t>, only one UE can be scheduled.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39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Scheduling delay for NPDSCH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lnSpcReduction="10000"/>
          </a:bodyPr>
          <a:lstStyle/>
          <a:p>
            <a:pPr marL="742950" lvl="2" indent="-342900"/>
            <a:r>
              <a:rPr lang="en-US" dirty="0" smtClean="0"/>
              <a:t>Potential Solutions</a:t>
            </a:r>
          </a:p>
          <a:p>
            <a:pPr marL="1200150" lvl="3" indent="-342900"/>
            <a:r>
              <a:rPr lang="en-US" dirty="0" smtClean="0"/>
              <a:t>Alt 1: Based on </a:t>
            </a:r>
            <a:r>
              <a:rPr lang="en-US" dirty="0" err="1" smtClean="0"/>
              <a:t>Rmax</a:t>
            </a:r>
            <a:r>
              <a:rPr lang="en-US" dirty="0" smtClean="0"/>
              <a:t> for NPDCCH search space</a:t>
            </a:r>
          </a:p>
          <a:p>
            <a:pPr marL="1657350" lvl="4" indent="-342900"/>
            <a:r>
              <a:rPr lang="en-US" dirty="0" smtClean="0"/>
              <a:t>{0,1,2,3,4, 8,16,32}*ceiling(</a:t>
            </a:r>
            <a:r>
              <a:rPr lang="en-US" dirty="0" err="1" smtClean="0"/>
              <a:t>Rmax</a:t>
            </a:r>
            <a:r>
              <a:rPr lang="en-US" dirty="0" smtClean="0"/>
              <a:t>/8)+4ms</a:t>
            </a:r>
          </a:p>
          <a:p>
            <a:pPr marL="1657350" lvl="4" indent="-342900"/>
            <a:endParaRPr lang="en-US" dirty="0" smtClean="0"/>
          </a:p>
          <a:p>
            <a:pPr marL="1200150" lvl="3" indent="-342900"/>
            <a:r>
              <a:rPr lang="en-US" altLang="zh-CN" sz="2100" dirty="0" smtClean="0"/>
              <a:t>Alt 2: Fixed</a:t>
            </a:r>
          </a:p>
          <a:p>
            <a:pPr marL="1657350" lvl="4" indent="-342900"/>
            <a:r>
              <a:rPr lang="en-GB" dirty="0" smtClean="0"/>
              <a:t>Al1 2.1:{0,1,2,4,6,8,12,16} +4 </a:t>
            </a:r>
            <a:r>
              <a:rPr lang="en-GB" dirty="0" err="1" smtClean="0"/>
              <a:t>ms</a:t>
            </a:r>
            <a:endParaRPr lang="en-GB" dirty="0" smtClean="0"/>
          </a:p>
          <a:p>
            <a:pPr marL="1657350" lvl="4" indent="-342900"/>
            <a:r>
              <a:rPr lang="en-GB" dirty="0" smtClean="0"/>
              <a:t>Alt  2.2 {4,6,8,12,16,24,32,48} </a:t>
            </a:r>
            <a:r>
              <a:rPr lang="en-GB" dirty="0" err="1" smtClean="0"/>
              <a:t>ms</a:t>
            </a:r>
            <a:endParaRPr lang="en-GB" dirty="0" smtClean="0"/>
          </a:p>
          <a:p>
            <a:pPr marL="1657350" lvl="4" indent="-342900"/>
            <a:endParaRPr lang="en-GB" dirty="0" smtClean="0"/>
          </a:p>
          <a:p>
            <a:pPr marL="1200150" lvl="3" indent="-342900"/>
            <a:r>
              <a:rPr lang="en-US" altLang="zh-CN" dirty="0" smtClean="0"/>
              <a:t>Alt 3: Based on </a:t>
            </a:r>
            <a:r>
              <a:rPr lang="en-US" altLang="zh-CN" dirty="0" err="1" smtClean="0"/>
              <a:t>Rmax</a:t>
            </a:r>
            <a:r>
              <a:rPr lang="en-US" altLang="zh-CN" dirty="0" smtClean="0"/>
              <a:t> for NPDCCH search space and Repetition number </a:t>
            </a:r>
            <a:r>
              <a:rPr lang="en-US" altLang="zh-CN" i="1" dirty="0" smtClean="0"/>
              <a:t>D</a:t>
            </a:r>
            <a:r>
              <a:rPr lang="en-US" altLang="zh-CN" dirty="0" smtClean="0"/>
              <a:t> of PDSCH</a:t>
            </a:r>
          </a:p>
          <a:p>
            <a:pPr marL="1657350" lvl="4" indent="-342900"/>
            <a:r>
              <a:rPr lang="en-US" altLang="zh-CN" dirty="0" smtClean="0"/>
              <a:t>{0,1,2,3,3+</a:t>
            </a:r>
            <a:r>
              <a:rPr lang="en-US" altLang="zh-CN" i="1" dirty="0" smtClean="0"/>
              <a:t>D</a:t>
            </a:r>
            <a:r>
              <a:rPr lang="en-US" altLang="zh-CN" dirty="0" smtClean="0"/>
              <a:t>,3+2</a:t>
            </a:r>
            <a:r>
              <a:rPr lang="en-US" altLang="zh-CN" i="1" dirty="0" smtClean="0"/>
              <a:t>D</a:t>
            </a:r>
            <a:r>
              <a:rPr lang="en-US" altLang="zh-CN" dirty="0" smtClean="0"/>
              <a:t>,3+3</a:t>
            </a:r>
            <a:r>
              <a:rPr lang="en-US" altLang="zh-CN" i="1" dirty="0" smtClean="0"/>
              <a:t>D</a:t>
            </a:r>
            <a:r>
              <a:rPr lang="en-US" altLang="zh-CN" dirty="0" smtClean="0"/>
              <a:t>,3+4</a:t>
            </a:r>
            <a:r>
              <a:rPr lang="en-US" altLang="zh-CN" i="1" dirty="0" smtClean="0"/>
              <a:t>D</a:t>
            </a:r>
            <a:r>
              <a:rPr lang="en-US" altLang="zh-CN" dirty="0" smtClean="0"/>
              <a:t>}*ceiling(</a:t>
            </a:r>
            <a:r>
              <a:rPr lang="en-US" altLang="zh-CN" dirty="0" err="1" smtClean="0"/>
              <a:t>Rmax</a:t>
            </a:r>
            <a:r>
              <a:rPr lang="en-US" altLang="zh-CN" dirty="0" smtClean="0"/>
              <a:t>/8)+4ms</a:t>
            </a:r>
          </a:p>
          <a:p>
            <a:pPr marL="1200150" lvl="3" indent="-342900"/>
            <a:endParaRPr lang="en-US" altLang="zh-CN" dirty="0" smtClean="0"/>
          </a:p>
          <a:p>
            <a:pPr marL="742950" lvl="2" indent="-342900"/>
            <a:r>
              <a:rPr lang="en-US" altLang="zh-CN" dirty="0" smtClean="0"/>
              <a:t>Proposal</a:t>
            </a:r>
            <a:r>
              <a:rPr lang="en-US" altLang="zh-CN" dirty="0" smtClean="0"/>
              <a:t>:</a:t>
            </a:r>
          </a:p>
          <a:p>
            <a:pPr marL="1200150" lvl="3" indent="-342900"/>
            <a:r>
              <a:rPr lang="en-US" altLang="zh-CN" dirty="0" smtClean="0"/>
              <a:t>Selected one of the above solutions</a:t>
            </a:r>
          </a:p>
          <a:p>
            <a:pPr marL="1314450" lvl="4" indent="0">
              <a:buNone/>
            </a:pPr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14428</TotalTime>
  <Words>213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scheduling delay of NPDSCH and NPUSCH</vt:lpstr>
      <vt:lpstr>Scheduling delay for NPUSCH:</vt:lpstr>
      <vt:lpstr>Background for NPDSCH</vt:lpstr>
      <vt:lpstr>Scheduling delay for NPDSCH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Feifei Sun (孙霏菲)</cp:lastModifiedBy>
  <cp:revision>1198</cp:revision>
  <dcterms:created xsi:type="dcterms:W3CDTF">2015-04-22T00:12:23Z</dcterms:created>
  <dcterms:modified xsi:type="dcterms:W3CDTF">2016-04-14T02:29:32Z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</Properties>
</file>