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116" d="100"/>
          <a:sy n="116" d="100"/>
        </p:scale>
        <p:origin x="-21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UCI remaining issues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LG Electronics, Ericsson, Panasonic, ...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R1-163440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#84bis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April 11 - 15,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052736"/>
            <a:ext cx="1763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Agenda 7.2.1.2.3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424936" cy="4781128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For frequency resource of A/N transmission</a:t>
            </a:r>
          </a:p>
          <a:p>
            <a:pPr marL="857250" lvl="2" indent="-457200"/>
            <a:r>
              <a:rPr lang="en-US" altLang="ko-KR" sz="2000" dirty="0" smtClean="0"/>
              <a:t>The </a:t>
            </a:r>
            <a:r>
              <a:rPr lang="en-US" altLang="ko-KR" sz="2000" dirty="0"/>
              <a:t>number of </a:t>
            </a:r>
            <a:r>
              <a:rPr lang="en-US" altLang="ko-KR" sz="2000" dirty="0" smtClean="0"/>
              <a:t>DCI bits for frequency offset is </a:t>
            </a:r>
            <a:r>
              <a:rPr lang="en-US" altLang="ko-KR" sz="2000" dirty="0"/>
              <a:t>2</a:t>
            </a:r>
            <a:r>
              <a:rPr lang="en-US" altLang="ko-KR" sz="2000" dirty="0" smtClean="0"/>
              <a:t> bits with 15 kHz and 3 bits with 3.75 kHz</a:t>
            </a:r>
            <a:endParaRPr lang="en-US" altLang="ko-KR" sz="2000" dirty="0"/>
          </a:p>
          <a:p>
            <a:pPr marL="857250" lvl="2" indent="-457200"/>
            <a:r>
              <a:rPr lang="en-US" altLang="ko-KR" sz="2000" dirty="0"/>
              <a:t>The subcarrier for A/N transmission is f</a:t>
            </a:r>
            <a:r>
              <a:rPr lang="en-US" altLang="ko-KR" sz="2000" dirty="0" smtClean="0"/>
              <a:t>= f0 </a:t>
            </a:r>
            <a:r>
              <a:rPr lang="en-US" altLang="ko-KR" sz="2000" dirty="0"/>
              <a:t>+ </a:t>
            </a:r>
            <a:r>
              <a:rPr lang="en-US" altLang="ko-KR" sz="2000" dirty="0" err="1"/>
              <a:t>delta_f</a:t>
            </a:r>
            <a:endParaRPr lang="en-US" altLang="ko-KR" sz="2000" dirty="0"/>
          </a:p>
          <a:p>
            <a:pPr marL="857250" lvl="2" indent="-457200"/>
            <a:r>
              <a:rPr lang="en-US" altLang="ko-KR" sz="2000" dirty="0" smtClean="0"/>
              <a:t>For 15 kHz </a:t>
            </a:r>
          </a:p>
          <a:p>
            <a:pPr marL="1314450" lvl="3" indent="-457200"/>
            <a:r>
              <a:rPr lang="en-US" altLang="ko-KR" sz="1800" dirty="0" smtClean="0"/>
              <a:t>The reference subcarrier index (f0) for A/N transmission is fixed as ‘0’ in the specification</a:t>
            </a:r>
          </a:p>
          <a:p>
            <a:pPr marL="1314450" lvl="3" indent="-457200"/>
            <a:r>
              <a:rPr lang="en-US" altLang="ko-KR" sz="1800" dirty="0" smtClean="0"/>
              <a:t>Offset </a:t>
            </a:r>
            <a:r>
              <a:rPr lang="en-US" altLang="ko-KR" sz="1800" dirty="0"/>
              <a:t>values </a:t>
            </a:r>
            <a:r>
              <a:rPr lang="en-US" altLang="ko-KR" sz="1800" dirty="0" smtClean="0"/>
              <a:t>(</a:t>
            </a:r>
            <a:r>
              <a:rPr lang="en-US" altLang="ko-KR" sz="1800" dirty="0" err="1" smtClean="0"/>
              <a:t>delta_f</a:t>
            </a:r>
            <a:r>
              <a:rPr lang="en-US" altLang="ko-KR" sz="1800" dirty="0" smtClean="0"/>
              <a:t>) are  </a:t>
            </a:r>
            <a:r>
              <a:rPr lang="en-US" altLang="ko-KR" sz="1800" dirty="0"/>
              <a:t>{0, 1, 2, </a:t>
            </a:r>
            <a:r>
              <a:rPr lang="en-US" altLang="ko-KR" sz="1800" dirty="0" smtClean="0"/>
              <a:t>3}</a:t>
            </a:r>
            <a:endParaRPr lang="en-US" altLang="ko-KR" sz="1800" dirty="0"/>
          </a:p>
          <a:p>
            <a:pPr marL="857250" lvl="2" indent="-457200"/>
            <a:r>
              <a:rPr lang="en-US" altLang="ko-KR" sz="2000" dirty="0" smtClean="0"/>
              <a:t>For 3.75 kHz</a:t>
            </a:r>
          </a:p>
          <a:p>
            <a:pPr marL="1314450" lvl="3" indent="-457200"/>
            <a:r>
              <a:rPr lang="en-US" altLang="ko-KR" sz="1800" dirty="0" smtClean="0"/>
              <a:t>The reference subcarrier index (f0) with 3.75 kHz A/N transmission is fixed as ‘45’ (i.e., the 3</a:t>
            </a:r>
            <a:r>
              <a:rPr lang="en-US" altLang="ko-KR" sz="1800" baseline="30000" dirty="0" smtClean="0"/>
              <a:t>rd</a:t>
            </a:r>
            <a:r>
              <a:rPr lang="en-US" altLang="ko-KR" sz="1800" dirty="0"/>
              <a:t> subcarrier from </a:t>
            </a:r>
            <a:r>
              <a:rPr lang="en-US" altLang="ko-KR" sz="1800" dirty="0" smtClean="0"/>
              <a:t>the last in a PRB) in the specification</a:t>
            </a:r>
          </a:p>
          <a:p>
            <a:pPr marL="1314450" lvl="3" indent="-457200"/>
            <a:r>
              <a:rPr lang="en-US" altLang="ko-KR" sz="1800" dirty="0"/>
              <a:t>Offset values </a:t>
            </a:r>
            <a:r>
              <a:rPr lang="en-US" altLang="ko-KR" sz="1800" dirty="0" smtClean="0"/>
              <a:t>(</a:t>
            </a:r>
            <a:r>
              <a:rPr lang="en-US" altLang="ko-KR" sz="1800" dirty="0" err="1" smtClean="0"/>
              <a:t>delta_f</a:t>
            </a:r>
            <a:r>
              <a:rPr lang="en-US" altLang="ko-KR" sz="1800" dirty="0" smtClean="0"/>
              <a:t>) are  </a:t>
            </a:r>
            <a:r>
              <a:rPr lang="en-US" altLang="ko-KR" sz="1800" dirty="0"/>
              <a:t>{0, </a:t>
            </a:r>
            <a:r>
              <a:rPr lang="en-US" altLang="ko-KR" sz="1800" dirty="0" smtClean="0"/>
              <a:t>-1</a:t>
            </a:r>
            <a:r>
              <a:rPr lang="en-US" altLang="ko-KR" sz="1800" dirty="0"/>
              <a:t>, </a:t>
            </a:r>
            <a:r>
              <a:rPr lang="en-US" altLang="ko-KR" sz="1800" dirty="0" smtClean="0"/>
              <a:t>-2</a:t>
            </a:r>
            <a:r>
              <a:rPr lang="en-US" altLang="ko-KR" sz="1800" dirty="0"/>
              <a:t>, </a:t>
            </a:r>
            <a:r>
              <a:rPr lang="en-US" altLang="ko-KR" sz="1800" dirty="0" smtClean="0"/>
              <a:t>-3</a:t>
            </a:r>
            <a:r>
              <a:rPr lang="en-US" altLang="ko-KR" sz="1800" dirty="0"/>
              <a:t>, </a:t>
            </a:r>
            <a:r>
              <a:rPr lang="en-US" altLang="ko-KR" sz="1800" dirty="0" smtClean="0"/>
              <a:t>-4</a:t>
            </a:r>
            <a:r>
              <a:rPr lang="en-US" altLang="ko-KR" sz="1800" dirty="0"/>
              <a:t>, </a:t>
            </a:r>
            <a:r>
              <a:rPr lang="en-US" altLang="ko-KR" sz="1800" dirty="0" smtClean="0"/>
              <a:t>-5</a:t>
            </a:r>
            <a:r>
              <a:rPr lang="en-US" altLang="ko-KR" sz="1800" dirty="0"/>
              <a:t>, </a:t>
            </a:r>
            <a:r>
              <a:rPr lang="en-US" altLang="ko-KR" sz="1800" dirty="0" smtClean="0"/>
              <a:t>-6</a:t>
            </a:r>
            <a:r>
              <a:rPr lang="en-US" altLang="ko-KR" sz="1800" dirty="0"/>
              <a:t>, </a:t>
            </a:r>
            <a:r>
              <a:rPr lang="en-US" altLang="ko-KR" sz="1800" dirty="0" smtClean="0"/>
              <a:t>-7</a:t>
            </a:r>
            <a:r>
              <a:rPr lang="en-US" altLang="ko-KR" sz="1800" dirty="0"/>
              <a:t>}</a:t>
            </a:r>
            <a:endParaRPr lang="en-US" altLang="ko-KR" sz="1800" dirty="0" smtClean="0"/>
          </a:p>
          <a:p>
            <a:pPr marL="342900" lvl="1" indent="-342900"/>
            <a:endParaRPr lang="en-GB" altLang="zh-CN" sz="12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ko-KR" sz="2400" dirty="0"/>
              <a:t>Time offset </a:t>
            </a:r>
            <a:r>
              <a:rPr lang="en-US" altLang="ko-KR" sz="2400" dirty="0" smtClean="0"/>
              <a:t>(i) of </a:t>
            </a:r>
            <a:r>
              <a:rPr lang="en-US" altLang="ko-KR" sz="2400" dirty="0"/>
              <a:t>A/N resource </a:t>
            </a:r>
            <a:r>
              <a:rPr lang="en-US" altLang="ko-KR" sz="2400" dirty="0" smtClean="0"/>
              <a:t>is </a:t>
            </a:r>
            <a:r>
              <a:rPr lang="en-US" altLang="ko-KR" sz="2400" dirty="0"/>
              <a:t>indicated in DL grant</a:t>
            </a:r>
          </a:p>
          <a:p>
            <a:pPr marL="857250" lvl="2" indent="-457200"/>
            <a:r>
              <a:rPr lang="en-US" altLang="ko-KR" sz="2000" dirty="0"/>
              <a:t>The number of DCI bits for time offset is 2 </a:t>
            </a:r>
            <a:r>
              <a:rPr lang="en-US" altLang="ko-KR" sz="2000" dirty="0" smtClean="0"/>
              <a:t>bits for 15 kHz and 1 bit for 3.75 kHz</a:t>
            </a:r>
          </a:p>
          <a:p>
            <a:pPr marL="857250" lvl="2" indent="-457200"/>
            <a:r>
              <a:rPr lang="en-US" altLang="ko-KR" sz="2000" dirty="0"/>
              <a:t>i</a:t>
            </a:r>
            <a:r>
              <a:rPr lang="en-US" altLang="ko-KR" sz="2000" dirty="0" smtClean="0"/>
              <a:t> = 0, 1, 2, 3 for 15 kHz, i = 0, 1 for 3.75 kHz</a:t>
            </a:r>
          </a:p>
          <a:p>
            <a:pPr marL="857250" lvl="2" indent="-457200"/>
            <a:r>
              <a:rPr lang="en-US" altLang="ko-KR" sz="2000" dirty="0" smtClean="0"/>
              <a:t>The gap value, K (i) = i * A/N resource unit duration in time</a:t>
            </a:r>
            <a:endParaRPr lang="en-US" altLang="ko-KR" sz="2000" dirty="0"/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ko-KR" sz="2400" dirty="0"/>
              <a:t>A UE transmits A/N at </a:t>
            </a:r>
            <a:r>
              <a:rPr lang="en-US" altLang="ko-KR" sz="2400" dirty="0" smtClean="0"/>
              <a:t>starting subframe </a:t>
            </a:r>
            <a:r>
              <a:rPr lang="en-US" altLang="ko-KR" sz="2400" dirty="0"/>
              <a:t>n + 12 + </a:t>
            </a:r>
            <a:r>
              <a:rPr lang="en-US" altLang="ko-KR" sz="2400" dirty="0" smtClean="0"/>
              <a:t>K (i) where subframe n </a:t>
            </a:r>
            <a:r>
              <a:rPr lang="en-US" altLang="ko-KR" sz="2400" dirty="0"/>
              <a:t>is the end of the corresponding PDSCH transmission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07441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13670</TotalTime>
  <Words>272</Words>
  <Application>Microsoft Office PowerPoint</Application>
  <PresentationFormat>화면 슬라이드 쇼(4:3)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UCI remaining issues</vt:lpstr>
      <vt:lpstr>Proposals</vt:lpstr>
      <vt:lpstr>Proposals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HW</dc:creator>
  <cp:lastModifiedBy>yunjung</cp:lastModifiedBy>
  <cp:revision>1137</cp:revision>
  <dcterms:created xsi:type="dcterms:W3CDTF">2015-04-22T00:12:23Z</dcterms:created>
  <dcterms:modified xsi:type="dcterms:W3CDTF">2016-04-13T12:39:59Z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(3)9YR3+eGenkUsdddwojd719OYMx2QhJ8d64FEljr6/VrBJvttGlL6naCWmPXbUDhznIKReu2H
xbdy79VPc5wEYxfX0S6Vk2zDqUkJDrGb/aNoBrSh4L9if8P098euijpq5AFbqrGV1bvLG1Ct
ueQopeslD7H5FCm8hByj8gjQgu5pwCPToXtys4wIbtv0Jj3fFPB70rsXQICscuFKZ8pQFWbB
2b+1f7CEf44d2q8dRu</vt:lpwstr>
  </property>
  <property fmtid="{D5CDD505-2E9C-101B-9397-08002B2CF9AE}" pid="12" name="_2015_ms_pID_7253431">
    <vt:lpwstr>p/LbRN+F6EHllEpmDB5iXR5dd91b6btJbacSHc1Fl1LY+3f/B1WNj/
ZaFkQtyQj+YM8AEfSdnsNRsoF5L6LC380AZeY5fRxzWR0NZ4LTuUWeM+1QTLUkPG5N7GwA5m
MaA4BMROzrlQFkx1OlPIJLEYzUB+hxN8VtsQu5fg6yrJlBxmVipwUtQPHC5+KKfLUsOUY4Th
efyBZnYdBS780SC3JbCWyWT/lKoZdvNH4GgI</vt:lpwstr>
  </property>
  <property fmtid="{D5CDD505-2E9C-101B-9397-08002B2CF9AE}" pid="13" name="_2015_ms_pID_7253432">
    <vt:lpwstr>mzZFG76QdIq3eOyhtD8ryr82ka3FcnIOfNpj
qPObGaXkzLT0GzMt5z8UkV9RPbctjzxX6sBpOYuMkAM5GH0m2Z7xcRGwo12r+vjYNtnpA90M
XdplV2dBOARDqqJkTt7faw==</vt:lpwstr>
  </property>
</Properties>
</file>