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7B04D-F31A-4FCC-A70C-6F0174D9E5D8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A2C4C-4762-4213-9D5E-71B4B5305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A2C4C-4762-4213-9D5E-71B4B53054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2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</a:t>
            </a:r>
            <a:r>
              <a:rPr lang="en-US" dirty="0" smtClean="0"/>
              <a:t>OFDM baseband </a:t>
            </a:r>
            <a:r>
              <a:rPr lang="en-US" dirty="0" smtClean="0"/>
              <a:t>signal </a:t>
            </a:r>
            <a:r>
              <a:rPr lang="en-US" dirty="0" smtClean="0"/>
              <a:t>generation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68737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 Corporation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R1-163439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Meeting #84bis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Busan, Korea, 11-15 April, 2016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7.2.1.1.4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457200"/>
            <a:r>
              <a:rPr lang="en-US" sz="2400" dirty="0"/>
              <a:t>The DL OFDM baseband signal generation specified for LTE DL cannot be used </a:t>
            </a:r>
            <a:r>
              <a:rPr lang="en-US" sz="2400" dirty="0" smtClean="0"/>
              <a:t>directly</a:t>
            </a:r>
          </a:p>
          <a:p>
            <a:pPr marL="857250" lvl="1"/>
            <a:r>
              <a:rPr lang="en-US" sz="2000" dirty="0" smtClean="0"/>
              <a:t>DC subcarrier is not “nulled” for NB-IoT</a:t>
            </a:r>
          </a:p>
          <a:p>
            <a:pPr marL="857250" lvl="1"/>
            <a:r>
              <a:rPr lang="en-US" sz="2000" dirty="0" smtClean="0"/>
              <a:t>For in-band (and guard band) operation modes, the UE doesn’t know the relative location of the LTE central subcarrier until after decoding of NB-MIB</a:t>
            </a:r>
          </a:p>
          <a:p>
            <a:pPr marL="1257300" lvl="2"/>
            <a:r>
              <a:rPr lang="en-US" sz="1600" dirty="0" smtClean="0"/>
              <a:t>UE cannot compensate for the additional phase rotation due to CP samples that is dependent on the frequency separation between the LTE DC subcarrier and the “zero-tone” for the NB-IoT carrier</a:t>
            </a:r>
          </a:p>
          <a:p>
            <a:pPr marL="857250" lvl="1"/>
            <a:endParaRPr lang="en-US" sz="2000" dirty="0" smtClean="0"/>
          </a:p>
          <a:p>
            <a:pPr marL="457200"/>
            <a:r>
              <a:rPr lang="en-US" sz="2400" dirty="0" smtClean="0"/>
              <a:t>OFDM </a:t>
            </a:r>
            <a:r>
              <a:rPr lang="en-US" sz="2400" dirty="0"/>
              <a:t>waveform </a:t>
            </a:r>
            <a:r>
              <a:rPr lang="en-US" sz="2400" dirty="0" smtClean="0"/>
              <a:t>should </a:t>
            </a:r>
            <a:r>
              <a:rPr lang="en-US" sz="2400" dirty="0"/>
              <a:t>be described </a:t>
            </a:r>
            <a:r>
              <a:rPr lang="en-US" sz="2400" dirty="0" smtClean="0"/>
              <a:t>for the </a:t>
            </a:r>
            <a:r>
              <a:rPr lang="en-US" sz="2400" dirty="0"/>
              <a:t>NB-IoT </a:t>
            </a:r>
            <a:r>
              <a:rPr lang="en-US" sz="2400" dirty="0" smtClean="0"/>
              <a:t>DL carrier </a:t>
            </a:r>
          </a:p>
          <a:p>
            <a:pPr marL="857250" lvl="1"/>
            <a:r>
              <a:rPr lang="en-US" sz="2000" dirty="0" smtClean="0"/>
              <a:t>Common description for all operation modes</a:t>
            </a:r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075240" cy="5112568"/>
          </a:xfrm>
        </p:spPr>
        <p:txBody>
          <a:bodyPr>
            <a:normAutofit/>
          </a:bodyPr>
          <a:lstStyle/>
          <a:p>
            <a:r>
              <a:rPr lang="en-GB" sz="2800" dirty="0" smtClean="0"/>
              <a:t>A common OFDM </a:t>
            </a:r>
            <a:r>
              <a:rPr lang="en-GB" sz="2800" dirty="0"/>
              <a:t>baseband signal generation for NB-IoT downlink for all operation modes is described with respect to the </a:t>
            </a:r>
            <a:r>
              <a:rPr lang="en-GB" sz="2800" dirty="0" err="1"/>
              <a:t>center</a:t>
            </a:r>
            <a:r>
              <a:rPr lang="en-GB" sz="2800" dirty="0"/>
              <a:t> frequency of the NB-IoT </a:t>
            </a:r>
            <a:r>
              <a:rPr lang="en-GB" sz="2800" dirty="0" smtClean="0"/>
              <a:t>carrier</a:t>
            </a:r>
          </a:p>
          <a:p>
            <a:pPr lvl="1"/>
            <a:r>
              <a:rPr lang="en-GB" sz="2400" dirty="0" smtClean="0"/>
              <a:t>Exact equation to be provided by the TS36.211 specification editor 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7241</TotalTime>
  <Words>165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MS PGothic</vt:lpstr>
      <vt:lpstr>Arial</vt:lpstr>
      <vt:lpstr>Calibri</vt:lpstr>
      <vt:lpstr>Office Theme</vt:lpstr>
      <vt:lpstr>WF on DL OFDM baseband signal generation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448</cp:revision>
  <dcterms:created xsi:type="dcterms:W3CDTF">2014-10-08T06:45:16Z</dcterms:created>
  <dcterms:modified xsi:type="dcterms:W3CDTF">2016-04-11T11:43:50Z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