
<file path=[Content_Types].xml><?xml version="1.0" encoding="utf-8"?>
<Types xmlns="http://schemas.openxmlformats.org/package/2006/content-types">
  <Default Extension="tmp" ContentType="image/png"/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9" r:id="rId3"/>
    <p:sldId id="272" r:id="rId4"/>
    <p:sldId id="270" r:id="rId5"/>
    <p:sldId id="260" r:id="rId6"/>
    <p:sldId id="271" r:id="rId7"/>
    <p:sldId id="273" r:id="rId8"/>
    <p:sldId id="267" r:id="rId9"/>
    <p:sldId id="266" r:id="rId10"/>
  </p:sldIdLst>
  <p:sldSz cx="9144000" cy="6858000" type="screen4x3"/>
  <p:notesSz cx="6884988" cy="10018713"/>
  <p:embeddedFontLst>
    <p:embeddedFont>
      <p:font typeface="宋体" panose="02010600030101010101" pitchFamily="2" charset="-122"/>
      <p:regular r:id="rId13"/>
    </p:embeddedFont>
    <p:embeddedFont>
      <p:font typeface="맑은 고딕" panose="020B0503020000020004" pitchFamily="34" charset="-127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9"/>
            <p14:sldId id="272"/>
            <p14:sldId id="270"/>
            <p14:sldId id="260"/>
            <p14:sldId id="271"/>
            <p14:sldId id="273"/>
            <p14:sldId id="267"/>
            <p14:sldId id="26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>
        <p:scale>
          <a:sx n="77" d="100"/>
          <a:sy n="77" d="100"/>
        </p:scale>
        <p:origin x="-942" y="-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2016-04-07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2016-04-07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2016-04-07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3E441-CD25-4A60-928E-AF539BE070F2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12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2016-04-07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DC9E1-9BF5-4867-9739-3EF2556D8BB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86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7003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07724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4370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15907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8554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6165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3315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6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9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16415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9428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A51A4-BFAE-4AFB-83D2-9327ACC9945C}" type="datetimeFigureOut">
              <a:rPr lang="en-US" smtClean="0"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7DB17-A2CC-492F-816E-06B73150B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869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00" r:id="rId13"/>
    <p:sldLayoutId id="2147483680" r:id="rId14"/>
    <p:sldLayoutId id="2147483699" r:id="rId15"/>
    <p:sldLayoutId id="2147483696" r:id="rId16"/>
    <p:sldLayoutId id="2147483698" r:id="rId17"/>
    <p:sldLayoutId id="2147483697" r:id="rId18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WG1_RL1/TSGR1_84b/Docs/R1-162730.zip" TargetMode="External"/><Relationship Id="rId2" Type="http://schemas.openxmlformats.org/officeDocument/2006/relationships/hyperlink" Target="ftp://ftp.3gpp.org/TSG_RAN/WG1_RL1/TSGR1_84b/Docs/R1-162462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ftp://ftp.3gpp.org/TSG_RAN/WG1_RL1/TSGR1_84b/Docs/R1-163016.zip" TargetMode="External"/><Relationship Id="rId5" Type="http://schemas.openxmlformats.org/officeDocument/2006/relationships/hyperlink" Target="ftp://ftp.3gpp.org/TSG_RAN/WG1_RL1/TSGR1_84b/Docs/R1-162906.zip" TargetMode="External"/><Relationship Id="rId4" Type="http://schemas.openxmlformats.org/officeDocument/2006/relationships/hyperlink" Target="ftp://ftp.3gpp.org/TSG_RAN/WG1_RL1/TSGR1_84b/Docs/R1-16276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DMRS multi-tone evaluation methods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Nokia, Lenovo, LG, ZTE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1881" y="298909"/>
            <a:ext cx="2273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R1-163437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407773"/>
            <a:ext cx="43928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 hangingPunct="0"/>
            <a:r>
              <a:rPr lang="sv-SE" b="1" dirty="0"/>
              <a:t>3GPP </a:t>
            </a:r>
            <a:r>
              <a:rPr lang="sv-SE" b="1" dirty="0" smtClean="0"/>
              <a:t>TSG-RAN1#84-BIS</a:t>
            </a:r>
            <a:endParaRPr lang="sv-SE" b="1" dirty="0"/>
          </a:p>
          <a:p>
            <a:pPr latinLnBrk="1" hangingPunct="0"/>
            <a:r>
              <a:rPr lang="en-US" b="1" dirty="0" smtClean="0"/>
              <a:t>11-15 </a:t>
            </a:r>
            <a:r>
              <a:rPr lang="en-US" b="1" dirty="0"/>
              <a:t>April 2016</a:t>
            </a:r>
            <a:endParaRPr lang="sv-SE" dirty="0"/>
          </a:p>
          <a:p>
            <a:r>
              <a:rPr lang="en-GB" b="1" dirty="0"/>
              <a:t>Busan</a:t>
            </a:r>
            <a:r>
              <a:rPr lang="en-US" b="1" dirty="0"/>
              <a:t>, Korea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DM-RS designs for NB-</a:t>
            </a:r>
            <a:r>
              <a:rPr lang="en-US" dirty="0" err="1" smtClean="0"/>
              <a:t>IoT</a:t>
            </a:r>
            <a:r>
              <a:rPr lang="en-US" dirty="0" smtClean="0"/>
              <a:t> multi-tone are given in </a:t>
            </a:r>
            <a:r>
              <a:rPr lang="en-US" dirty="0" smtClean="0">
                <a:hlinkClick r:id="rId2"/>
              </a:rPr>
              <a:t>R1-162462</a:t>
            </a:r>
            <a:r>
              <a:rPr lang="en-US" dirty="0" smtClean="0"/>
              <a:t>, </a:t>
            </a:r>
            <a:r>
              <a:rPr lang="en-US" dirty="0" smtClean="0">
                <a:hlinkClick r:id="rId3"/>
              </a:rPr>
              <a:t>R1-162730</a:t>
            </a:r>
            <a:r>
              <a:rPr lang="en-US" dirty="0" smtClean="0"/>
              <a:t>, </a:t>
            </a:r>
            <a:r>
              <a:rPr lang="en-US" dirty="0" smtClean="0">
                <a:hlinkClick r:id="rId4"/>
              </a:rPr>
              <a:t>R1-162762</a:t>
            </a:r>
            <a:r>
              <a:rPr lang="en-US" dirty="0" smtClean="0"/>
              <a:t>, </a:t>
            </a:r>
            <a:r>
              <a:rPr lang="en-US" dirty="0" smtClean="0">
                <a:hlinkClick r:id="rId5"/>
              </a:rPr>
              <a:t>R1-162906</a:t>
            </a:r>
            <a:r>
              <a:rPr lang="en-US" dirty="0" smtClean="0"/>
              <a:t>, and </a:t>
            </a:r>
            <a:r>
              <a:rPr lang="en-US" dirty="0" smtClean="0">
                <a:hlinkClick r:id="rId6"/>
              </a:rPr>
              <a:t>R1-163016</a:t>
            </a:r>
            <a:r>
              <a:rPr lang="en-US" dirty="0" smtClean="0"/>
              <a:t>. </a:t>
            </a:r>
          </a:p>
          <a:p>
            <a:r>
              <a:rPr lang="en-US" dirty="0" smtClean="0"/>
              <a:t>It appears that the cross-correlation and CM are calculated in different ways in the above mentioned contributions.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18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1. Discuss the search criteria</a:t>
            </a:r>
            <a:endParaRPr lang="en-US" dirty="0"/>
          </a:p>
          <a:p>
            <a:pPr lvl="1"/>
            <a:r>
              <a:rPr lang="en-US" dirty="0" smtClean="0"/>
              <a:t> Cross correlation vs CM</a:t>
            </a:r>
          </a:p>
          <a:p>
            <a:pPr lvl="1"/>
            <a:r>
              <a:rPr lang="en-US" dirty="0" smtClean="0"/>
              <a:t>E.g., </a:t>
            </a:r>
            <a:r>
              <a:rPr lang="en-US" altLang="ko-KR" dirty="0"/>
              <a:t>DM-RS should have low CM and cross correlation values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2. Discuss the number of base sequences</a:t>
            </a:r>
          </a:p>
          <a:p>
            <a:pPr lvl="1"/>
            <a:r>
              <a:rPr lang="en-US" altLang="ko-KR" dirty="0"/>
              <a:t>The number of base sequence for 3 tone DM-RS is [8].</a:t>
            </a:r>
          </a:p>
          <a:p>
            <a:pPr lvl="1"/>
            <a:r>
              <a:rPr lang="en-US" altLang="ko-KR" dirty="0"/>
              <a:t>The number of base sequence for 6 tone DM-RS is [16].</a:t>
            </a:r>
          </a:p>
          <a:p>
            <a:r>
              <a:rPr lang="en-US" dirty="0"/>
              <a:t>3</a:t>
            </a:r>
            <a:r>
              <a:rPr lang="en-US" dirty="0" smtClean="0"/>
              <a:t>. Discuss whether cyclic shift is needed </a:t>
            </a:r>
          </a:p>
          <a:p>
            <a:r>
              <a:rPr lang="en-US" dirty="0"/>
              <a:t>4</a:t>
            </a:r>
            <a:r>
              <a:rPr lang="en-US" dirty="0" smtClean="0"/>
              <a:t>. Discuss whether OCC is needed. </a:t>
            </a:r>
          </a:p>
          <a:p>
            <a:r>
              <a:rPr lang="en-US" altLang="ko-KR" dirty="0" smtClean="0"/>
              <a:t>5. Discuss whether length-3 base sequences can be generated by truncating length-6 sequences. </a:t>
            </a:r>
            <a:endParaRPr lang="en-US" altLang="ko-K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4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192012"/>
            <a:ext cx="8351839" cy="497401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Using length-6 sequence as an example, </a:t>
            </a:r>
            <a:r>
              <a:rPr lang="en-US" sz="1800" dirty="0"/>
              <a:t>d</a:t>
            </a:r>
            <a:r>
              <a:rPr lang="en-US" sz="1800" dirty="0" smtClean="0"/>
              <a:t>efine two QPSK sequences in frequency domain as seq1 = {a1, b1, c1, d1, e1, f1} and seq2 </a:t>
            </a:r>
            <a:r>
              <a:rPr lang="en-US" sz="1800" dirty="0"/>
              <a:t>= {</a:t>
            </a:r>
            <a:r>
              <a:rPr lang="en-US" sz="1800" dirty="0" smtClean="0"/>
              <a:t>a2, b2, c2, d2, e2, f2}</a:t>
            </a:r>
          </a:p>
          <a:p>
            <a:r>
              <a:rPr lang="en-US" sz="1800" dirty="0" smtClean="0"/>
              <a:t>Method 1</a:t>
            </a:r>
          </a:p>
          <a:p>
            <a:pPr lvl="1"/>
            <a:r>
              <a:rPr lang="en-US" sz="1400" dirty="0" err="1" smtClean="0"/>
              <a:t>xcorr_coeffs</a:t>
            </a:r>
            <a:r>
              <a:rPr lang="en-US" sz="1400" dirty="0" smtClean="0"/>
              <a:t> =  NFFT * IFFT(seq1 .* </a:t>
            </a:r>
            <a:r>
              <a:rPr lang="en-US" sz="1400" dirty="0" err="1" smtClean="0"/>
              <a:t>conj</a:t>
            </a:r>
            <a:r>
              <a:rPr lang="en-US" sz="1400" dirty="0" smtClean="0"/>
              <a:t>(seq2), NFFT) / length(seq1)</a:t>
            </a:r>
          </a:p>
          <a:p>
            <a:r>
              <a:rPr lang="en-US" sz="1800" dirty="0" smtClean="0"/>
              <a:t>Method 2</a:t>
            </a:r>
          </a:p>
          <a:p>
            <a:pPr lvl="1"/>
            <a:r>
              <a:rPr lang="en-US" sz="1400" dirty="0" err="1" smtClean="0"/>
              <a:t>xcorr_coeffs</a:t>
            </a:r>
            <a:r>
              <a:rPr lang="en-US" sz="1400" dirty="0" smtClean="0"/>
              <a:t> = </a:t>
            </a:r>
            <a:r>
              <a:rPr lang="sv-SE" sz="1400" dirty="0" err="1"/>
              <a:t>corrcoef</a:t>
            </a:r>
            <a:r>
              <a:rPr lang="sv-SE" sz="1400" dirty="0"/>
              <a:t>( </a:t>
            </a:r>
            <a:r>
              <a:rPr lang="sv-SE" sz="1400" dirty="0" smtClean="0"/>
              <a:t>  IFFT(</a:t>
            </a:r>
            <a:r>
              <a:rPr lang="en-US" sz="1400" dirty="0" smtClean="0"/>
              <a:t>seq1, NFFT</a:t>
            </a:r>
            <a:r>
              <a:rPr lang="sv-SE" sz="1400" dirty="0" smtClean="0"/>
              <a:t>), </a:t>
            </a:r>
            <a:r>
              <a:rPr lang="sv-SE" sz="1400" dirty="0"/>
              <a:t>IFFT(</a:t>
            </a:r>
            <a:r>
              <a:rPr lang="en-US" sz="1400" dirty="0" smtClean="0"/>
              <a:t>seq2, </a:t>
            </a:r>
            <a:r>
              <a:rPr lang="en-US" sz="1400" dirty="0"/>
              <a:t>NFFT</a:t>
            </a:r>
            <a:r>
              <a:rPr lang="sv-SE" sz="1400" dirty="0" smtClean="0"/>
              <a:t>)  ) </a:t>
            </a:r>
          </a:p>
          <a:p>
            <a:r>
              <a:rPr lang="en-US" sz="1800" dirty="0"/>
              <a:t>Method </a:t>
            </a:r>
            <a:r>
              <a:rPr lang="sv-SE" sz="1800" dirty="0" smtClean="0"/>
              <a:t>3</a:t>
            </a:r>
          </a:p>
          <a:p>
            <a:pPr lvl="1"/>
            <a:r>
              <a:rPr lang="en-US" sz="1400" dirty="0" err="1" smtClean="0"/>
              <a:t>xcorr_coeffs</a:t>
            </a:r>
            <a:r>
              <a:rPr lang="en-US" sz="1400" dirty="0" smtClean="0"/>
              <a:t> = </a:t>
            </a:r>
            <a:r>
              <a:rPr lang="en-GB" sz="1400" dirty="0" err="1" smtClean="0"/>
              <a:t>N_fft</a:t>
            </a:r>
            <a:r>
              <a:rPr lang="en-GB" sz="1400" dirty="0" smtClean="0"/>
              <a:t>*</a:t>
            </a:r>
            <a:r>
              <a:rPr lang="en-GB" sz="1400" dirty="0" err="1" smtClean="0"/>
              <a:t>ifft</a:t>
            </a:r>
            <a:r>
              <a:rPr lang="en-GB" sz="1400" dirty="0"/>
              <a:t>( [</a:t>
            </a:r>
            <a:r>
              <a:rPr lang="en-GB" sz="1400" dirty="0" err="1"/>
              <a:t>conj</a:t>
            </a:r>
            <a:r>
              <a:rPr lang="en-GB" sz="1400" dirty="0"/>
              <a:t>(seq1(1:(end/2))).*seq2(1: (end/2))     zeros(1,N_fft-length(seq1))     </a:t>
            </a:r>
            <a:r>
              <a:rPr lang="en-GB" sz="1400" dirty="0" err="1"/>
              <a:t>conj</a:t>
            </a:r>
            <a:r>
              <a:rPr lang="en-GB" sz="1400" dirty="0"/>
              <a:t>(seq1(end/2+1:end)).*seq2(end/2+1:end) </a:t>
            </a:r>
            <a:r>
              <a:rPr lang="en-GB" sz="1400" dirty="0" smtClean="0"/>
              <a:t>] )</a:t>
            </a:r>
            <a:endParaRPr lang="sv-SE" sz="1400" dirty="0"/>
          </a:p>
          <a:p>
            <a:r>
              <a:rPr lang="en-US" sz="1800" dirty="0" smtClean="0"/>
              <a:t>Method 4</a:t>
            </a:r>
          </a:p>
          <a:p>
            <a:pPr lvl="1"/>
            <a:r>
              <a:rPr lang="en-US" sz="1400" dirty="0" err="1"/>
              <a:t>x</a:t>
            </a:r>
            <a:r>
              <a:rPr lang="en-US" sz="1400" dirty="0" err="1" smtClean="0"/>
              <a:t>corr_coeffs</a:t>
            </a:r>
            <a:r>
              <a:rPr lang="en-US" sz="1400" dirty="0" smtClean="0"/>
              <a:t> = </a:t>
            </a:r>
            <a:r>
              <a:rPr lang="en-US" sz="1400" dirty="0" err="1" smtClean="0"/>
              <a:t>xcorr</a:t>
            </a:r>
            <a:r>
              <a:rPr lang="en-US" sz="1400" dirty="0" smtClean="0"/>
              <a:t>( filtering(IFFT(seq1, NFFT)*</a:t>
            </a:r>
            <a:r>
              <a:rPr lang="en-US" sz="1400" dirty="0" err="1" smtClean="0"/>
              <a:t>sqrt</a:t>
            </a:r>
            <a:r>
              <a:rPr lang="en-US" sz="1400" dirty="0" smtClean="0"/>
              <a:t>(NFFT)), filtering(</a:t>
            </a:r>
            <a:r>
              <a:rPr lang="en-US" altLang="ko-KR" sz="1400" dirty="0" smtClean="0"/>
              <a:t>IFFT(seq2, NFFT)*</a:t>
            </a:r>
            <a:r>
              <a:rPr lang="en-US" altLang="ko-KR" sz="1400" dirty="0" err="1" smtClean="0"/>
              <a:t>sqrt</a:t>
            </a:r>
            <a:r>
              <a:rPr lang="en-US" altLang="ko-KR" sz="1400" dirty="0" smtClean="0"/>
              <a:t>(NFFT</a:t>
            </a:r>
            <a:r>
              <a:rPr lang="en-US" altLang="ko-KR" sz="1400" dirty="0"/>
              <a:t>)</a:t>
            </a:r>
            <a:r>
              <a:rPr lang="en-US" altLang="ko-KR" sz="1400" dirty="0" smtClean="0"/>
              <a:t>) )</a:t>
            </a:r>
          </a:p>
          <a:p>
            <a:pPr lvl="1"/>
            <a:r>
              <a:rPr lang="sv-SE" sz="1400" dirty="0" err="1"/>
              <a:t>raised</a:t>
            </a:r>
            <a:r>
              <a:rPr lang="sv-SE" sz="1400" dirty="0"/>
              <a:t> </a:t>
            </a:r>
            <a:r>
              <a:rPr lang="sv-SE" sz="1400" dirty="0" err="1"/>
              <a:t>cosine</a:t>
            </a:r>
            <a:r>
              <a:rPr lang="sv-SE" sz="1400" dirty="0"/>
              <a:t> </a:t>
            </a:r>
            <a:r>
              <a:rPr lang="sv-SE" sz="1400" dirty="0" smtClean="0"/>
              <a:t>filter is </a:t>
            </a:r>
            <a:r>
              <a:rPr lang="sv-SE" sz="1400" dirty="0" err="1" smtClean="0"/>
              <a:t>used</a:t>
            </a:r>
            <a:r>
              <a:rPr lang="sv-SE" sz="1400" dirty="0" smtClean="0"/>
              <a:t> and the </a:t>
            </a:r>
            <a:r>
              <a:rPr lang="sv-SE" sz="1400" dirty="0" err="1"/>
              <a:t>rolloff</a:t>
            </a:r>
            <a:r>
              <a:rPr lang="sv-SE" sz="1400" dirty="0"/>
              <a:t> </a:t>
            </a:r>
            <a:r>
              <a:rPr lang="sv-SE" sz="1400" dirty="0" err="1" smtClean="0"/>
              <a:t>factor</a:t>
            </a:r>
            <a:r>
              <a:rPr lang="sv-SE" sz="1400" smtClean="0"/>
              <a:t> is 0.3</a:t>
            </a:r>
            <a:endParaRPr lang="en-US" altLang="ko-KR" sz="1400" dirty="0" smtClean="0"/>
          </a:p>
          <a:p>
            <a:r>
              <a:rPr lang="en-US" altLang="zh-CN" sz="1800" dirty="0"/>
              <a:t>Method </a:t>
            </a:r>
            <a:r>
              <a:rPr lang="en-US" altLang="zh-CN" sz="1800" dirty="0" smtClean="0"/>
              <a:t>5</a:t>
            </a:r>
            <a:endParaRPr lang="en-US" altLang="zh-CN" sz="1800" dirty="0"/>
          </a:p>
          <a:p>
            <a:pPr lvl="1"/>
            <a:r>
              <a:rPr lang="en-US" altLang="zh-CN" sz="1400" dirty="0" err="1"/>
              <a:t>xcorr_coeffs</a:t>
            </a:r>
            <a:r>
              <a:rPr lang="en-US" altLang="zh-CN" sz="1400" dirty="0"/>
              <a:t> = </a:t>
            </a:r>
            <a:r>
              <a:rPr lang="en-US" altLang="zh-CN" sz="1400" dirty="0" smtClean="0"/>
              <a:t>abs( sum( </a:t>
            </a:r>
            <a:r>
              <a:rPr lang="en-US" altLang="zh-CN" sz="1400" dirty="0"/>
              <a:t>(seq1 .* </a:t>
            </a:r>
            <a:r>
              <a:rPr lang="en-US" altLang="zh-CN" sz="1400" dirty="0" err="1"/>
              <a:t>conj</a:t>
            </a:r>
            <a:r>
              <a:rPr lang="en-US" altLang="zh-CN" sz="1400" dirty="0"/>
              <a:t>(seq2</a:t>
            </a:r>
            <a:r>
              <a:rPr lang="en-US" altLang="zh-CN" sz="1400" dirty="0" smtClean="0"/>
              <a:t>) ) ) </a:t>
            </a:r>
            <a:r>
              <a:rPr lang="en-US" altLang="zh-CN" sz="1400" dirty="0"/>
              <a:t>/ length(seq1)</a:t>
            </a:r>
          </a:p>
          <a:p>
            <a:pPr lvl="1"/>
            <a:endParaRPr lang="sv-SE" sz="1800" dirty="0" smtClean="0"/>
          </a:p>
          <a:p>
            <a:r>
              <a:rPr lang="sv-SE" sz="1800" dirty="0" smtClean="0"/>
              <a:t>NFFT = 8 or 16 or 128</a:t>
            </a:r>
          </a:p>
          <a:p>
            <a:pPr lvl="1"/>
            <a:endParaRPr lang="sv-SE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239713"/>
            <a:ext cx="7767660" cy="1085371"/>
          </a:xfrm>
        </p:spPr>
        <p:txBody>
          <a:bodyPr>
            <a:normAutofit fontScale="90000"/>
          </a:bodyPr>
          <a:lstStyle/>
          <a:p>
            <a:r>
              <a:rPr lang="en-US" sz="3400" dirty="0" smtClean="0"/>
              <a:t>Proposed cross correlation calculation methods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93657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147741"/>
            <a:ext cx="8351839" cy="5212933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 smtClean="0"/>
              <a:t>Tdoc</a:t>
            </a:r>
            <a:r>
              <a:rPr lang="en-US" dirty="0" smtClean="0"/>
              <a:t># R1-060385 sourced by Motorola updated according to the studies in </a:t>
            </a:r>
            <a:r>
              <a:rPr lang="en-US" dirty="0" err="1"/>
              <a:t>Tdoc</a:t>
            </a:r>
            <a:r>
              <a:rPr lang="en-US" dirty="0"/>
              <a:t># </a:t>
            </a:r>
            <a:r>
              <a:rPr lang="en-US" dirty="0" smtClean="0"/>
              <a:t>R1-040642.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standard error of the final estimate is 0.187 dB according to R1-060385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 definition</a:t>
            </a:r>
            <a:endParaRPr lang="en-US" dirty="0"/>
          </a:p>
        </p:txBody>
      </p:sp>
      <p:pic>
        <p:nvPicPr>
          <p:cNvPr id="6" name="Picture 5" descr="R1-060385_UL CM_xFDMA [Read-Only] [Compatibility Mode] - Microsoft Wor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4" t="34959" r="23731" b="14859"/>
          <a:stretch/>
        </p:blipFill>
        <p:spPr>
          <a:xfrm>
            <a:off x="928451" y="1912497"/>
            <a:ext cx="6959838" cy="368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400" dirty="0"/>
              <a:t>Proposed cross correlation calculation methods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34" y="1446593"/>
            <a:ext cx="6731787" cy="455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92569" y="1518057"/>
            <a:ext cx="1337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4270" y="2434732"/>
            <a:ext cx="1337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74587" y="3356982"/>
            <a:ext cx="1337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86" y="4293102"/>
            <a:ext cx="1337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…….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70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323580"/>
            <a:ext cx="8351839" cy="38520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Case 1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Case 2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Case 3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 </a:t>
            </a:r>
            <a:r>
              <a:rPr lang="en-US" dirty="0" smtClean="0"/>
              <a:t>Calculation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47" y="1711504"/>
            <a:ext cx="7363637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082" y="3483444"/>
            <a:ext cx="630818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599495"/>
              </p:ext>
            </p:extLst>
          </p:nvPr>
        </p:nvGraphicFramePr>
        <p:xfrm>
          <a:off x="1506319" y="5175249"/>
          <a:ext cx="5551794" cy="925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5" imgW="2514600" imgH="419040" progId="Equation.3">
                  <p:embed/>
                </p:oleObj>
              </mc:Choice>
              <mc:Fallback>
                <p:oleObj name="Equation" r:id="rId5" imgW="251460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319" y="5175249"/>
                        <a:ext cx="5551794" cy="9252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808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signal generation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91" y="2491732"/>
            <a:ext cx="8619604" cy="2577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03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DM-RS Generation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1327" y="5251890"/>
            <a:ext cx="7246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 DFT spreading is applied for DM-RS.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3" y="1895475"/>
            <a:ext cx="8982075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0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</TotalTime>
  <Words>320</Words>
  <Application>Microsoft Office PowerPoint</Application>
  <PresentationFormat>On-screen Show (4:3)</PresentationFormat>
  <Paragraphs>73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宋体</vt:lpstr>
      <vt:lpstr>맑은 고딕</vt:lpstr>
      <vt:lpstr>Calibri</vt:lpstr>
      <vt:lpstr>Office Theme</vt:lpstr>
      <vt:lpstr>Equation</vt:lpstr>
      <vt:lpstr>WF on DMRS multi-tone evaluation methods</vt:lpstr>
      <vt:lpstr>Background</vt:lpstr>
      <vt:lpstr>Discussion Points</vt:lpstr>
      <vt:lpstr>Proposed cross correlation calculation methods</vt:lpstr>
      <vt:lpstr>CM definition</vt:lpstr>
      <vt:lpstr>Proposed cross correlation calculation methods</vt:lpstr>
      <vt:lpstr>CM Calculation</vt:lpstr>
      <vt:lpstr>Data signal generation</vt:lpstr>
      <vt:lpstr>DM-RS Generation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DM-RS multi-tone</dc:title>
  <dc:creator>Yutao Sui</dc:creator>
  <dc:description>Rev PA1</dc:description>
  <cp:lastModifiedBy>Yutao Sui</cp:lastModifiedBy>
  <cp:revision>136</cp:revision>
  <dcterms:created xsi:type="dcterms:W3CDTF">2011-05-24T09:22:48Z</dcterms:created>
  <dcterms:modified xsi:type="dcterms:W3CDTF">2016-04-11T06:25:29Z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2016-04-07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2016-04-07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