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5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7" d="100"/>
          <a:sy n="87" d="100"/>
        </p:scale>
        <p:origin x="-1709" y="-8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channel model calibration procedures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523220"/>
          </a:xfrm>
        </p:spPr>
        <p:txBody>
          <a:bodyPr/>
          <a:lstStyle/>
          <a:p>
            <a:r>
              <a:rPr lang="en-US" altLang="ja-JP" dirty="0"/>
              <a:t>Huawei</a:t>
            </a:r>
            <a:r>
              <a:rPr lang="en-US" altLang="ja-JP"/>
              <a:t>, </a:t>
            </a:r>
            <a:r>
              <a:rPr lang="en-US" altLang="ja-JP" smtClean="0"/>
              <a:t>HiSilicon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23073" y="323655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R1-163430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8.2.5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4967514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New channel model is a fundamental component to enable 5G performance evaluation, thus it is quite important to verify the model’s capability and align its implementation. </a:t>
            </a:r>
          </a:p>
          <a:p>
            <a:pPr fontAlgn="auto" hangingPunct="1"/>
            <a:r>
              <a:rPr lang="en-US" altLang="zh-CN" sz="2400" dirty="0" smtClean="0"/>
              <a:t>According to the previous study item on 3D channel model, calibration is an efficient method to examine companies’ understanding and implementation of the developed channel models. </a:t>
            </a:r>
          </a:p>
          <a:p>
            <a:pPr fontAlgn="auto" hangingPunct="1"/>
            <a:r>
              <a:rPr lang="en-US" altLang="zh-CN" sz="2400" dirty="0" smtClean="0"/>
              <a:t>In 3GPP 3D channel model (TR 36.873), three steps of calibration  and several metrics are proposed for large scale fading, small scale fading and overall performance, respectively.</a:t>
            </a:r>
          </a:p>
          <a:p>
            <a:pPr fontAlgn="auto" hangingPunct="1"/>
            <a:endParaRPr lang="en-US" sz="2400" dirty="0" smtClean="0"/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-81390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06516" y="673583"/>
            <a:ext cx="5310590" cy="60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Proposal 1: channel modeling calibration should verify the support for channel model requirements.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Proposal 2: channel modeling calibration should align the implementation of channel model among companies.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Proposal 3: the 4-step procedures should be considered in channel modeling calibration.</a:t>
            </a:r>
          </a:p>
          <a:p>
            <a:pPr marL="722313" lvl="1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Step1: large scale fading only</a:t>
            </a:r>
          </a:p>
          <a:p>
            <a:pPr marL="722313" lvl="1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Step2: large scale fading + small scale fading (no additional features)</a:t>
            </a:r>
          </a:p>
          <a:p>
            <a:pPr marL="722313" lvl="1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Step3: large scale fading + small scale fading + additional features</a:t>
            </a:r>
          </a:p>
          <a:p>
            <a:pPr marL="722313" lvl="1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Step4: overall performance calibration with new channel model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Proposal 4: current metrics could be reused for step1/2/4, and new metrics should be FFS for step 3.</a:t>
            </a:r>
          </a:p>
          <a:p>
            <a:pPr marL="722313" lvl="1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For calibration of spatial consistency model, autocorrelation and varying rate of LSP/SSP could be taken into account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77" name="Object 13"/>
          <p:cNvGraphicFramePr>
            <a:graphicFrameLocks noChangeAspect="1"/>
          </p:cNvGraphicFramePr>
          <p:nvPr/>
        </p:nvGraphicFramePr>
        <p:xfrm>
          <a:off x="5153061" y="1853825"/>
          <a:ext cx="3990939" cy="3330370"/>
        </p:xfrm>
        <a:graphic>
          <a:graphicData uri="http://schemas.openxmlformats.org/presentationml/2006/ole">
            <p:oleObj spid="_x0000_s11277" name="Visio" r:id="rId3" imgW="6355080" imgH="5311064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9640</TotalTime>
  <Words>246</Words>
  <Application>Microsoft Office PowerPoint</Application>
  <PresentationFormat>全屏显示(4:3)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標準デザイン</vt:lpstr>
      <vt:lpstr>Visio</vt:lpstr>
      <vt:lpstr>WF on channel model calibration procedures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l00198271</cp:lastModifiedBy>
  <cp:revision>557</cp:revision>
  <cp:lastPrinted>2016-02-02T02:05:25Z</cp:lastPrinted>
  <dcterms:created xsi:type="dcterms:W3CDTF">2008-05-20T02:15:22Z</dcterms:created>
  <dcterms:modified xsi:type="dcterms:W3CDTF">2016-04-11T23:02:30Z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(3)dx8JNYcEykZE0T8vCoaTUANyGkz94SvnX/gT+BBn9U/HE5BGpQES3+lxoNz+fRTOzoJCqazX
xvAn4O0jrLgOFbAz63GYXZ/VDHlIIkfkQUPbnXpSs0U3XYMRpDqm8iPd0Rby2VP2NuOspAgs
GJ60DJRQBIp/EVLz7XI3GjocztULxHN/GYtdpUuLh1y+t7yBIbwtSLenbV3rxGZal2+ve2Hv
mHpac4Q5a6+DxPEnpb</vt:lpwstr>
  </property>
  <property fmtid="{D5CDD505-2E9C-101B-9397-08002B2CF9AE}" pid="6" name="_2015_ms_pID_7253431">
    <vt:lpwstr>NZWksCYZR7XNq67df5QOdaPKt9MuQvaLsvPS+/Vpz/29vLjmYGkc+i
SKKMb0XjuKaLmB3iQJ+cCmtIVhnt/0GjGGE81LWA+b3YM/rFqEvNY0ttVdTGj/GT34v0jS59
ZqStiPk6ZHRmdxVARnHxR/LK0Eks/uqg0POA0F+kYHqEbC3INvEr/Tc+m4fqEAyyrbuqKlKj
JbsZntCKef8iA4GvJVjFZL4mjjsYfRrjiNOS</vt:lpwstr>
  </property>
  <property fmtid="{D5CDD505-2E9C-101B-9397-08002B2CF9AE}" pid="7" name="_2015_ms_pID_7253432">
    <vt:lpwstr>sXiBOzYlmQXZTZVB7NMsQMKP1325fNigyPiF
D+6hD0MWSDramO+RIFtaSAx4l6NtfXOnyIk7Wc+Wta+uMCl0PvizduqR191hs7AnwP+y/XGk
+NdDACikOwTipNvAzm7xJg==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1459816984</vt:lpwstr>
  </property>
</Properties>
</file>