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5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9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494CE-FB41-4E9E-AE02-39FDD6596CE6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82ACD-0EB2-4862-B71E-29580BEEA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3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63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3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182ACD-0EB2-4862-B71E-29580BEEACA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98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Paging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R1-157827</a:t>
            </a: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6.2.1.3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Agreements from RAN1#82bis –</a:t>
            </a:r>
          </a:p>
          <a:p>
            <a:pPr lvl="1"/>
            <a:r>
              <a:rPr lang="en-US" sz="2000" dirty="0"/>
              <a:t>Confirm the working assumption to use M-PDCCH scheduled PDSCH carrying paging record(s)</a:t>
            </a:r>
          </a:p>
          <a:p>
            <a:pPr lvl="1"/>
            <a:r>
              <a:rPr lang="en-US" sz="2000" dirty="0" smtClean="0"/>
              <a:t>One </a:t>
            </a:r>
            <a:r>
              <a:rPr lang="en-US" sz="2000" dirty="0"/>
              <a:t>or more </a:t>
            </a:r>
            <a:r>
              <a:rPr lang="en-US" sz="2000" dirty="0" err="1"/>
              <a:t>narrowbands</a:t>
            </a:r>
            <a:r>
              <a:rPr lang="en-US" sz="2000" dirty="0"/>
              <a:t> can be configured by eNB for paging</a:t>
            </a:r>
          </a:p>
          <a:p>
            <a:pPr lvl="2"/>
            <a:r>
              <a:rPr lang="en-US" sz="2000" dirty="0" smtClean="0"/>
              <a:t>A </a:t>
            </a:r>
            <a:r>
              <a:rPr lang="en-US" sz="2000" dirty="0"/>
              <a:t>UE monitors a paging occasion in one of the configured </a:t>
            </a:r>
            <a:r>
              <a:rPr lang="en-US" sz="2000" dirty="0" err="1"/>
              <a:t>narrowbands</a:t>
            </a:r>
            <a:r>
              <a:rPr lang="en-US" sz="2000" dirty="0"/>
              <a:t> in the subframe based on at least UE ID at least for paging record(s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5001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Autofit/>
          </a:bodyPr>
          <a:lstStyle/>
          <a:p>
            <a:pPr lvl="0" fontAlgn="base" hangingPunct="0"/>
            <a:r>
              <a:rPr lang="en-US" sz="2400" dirty="0" smtClean="0"/>
              <a:t>How to indicate set of M-PDCCH narrowband(s) for </a:t>
            </a:r>
            <a:r>
              <a:rPr lang="en-US" sz="2400" dirty="0"/>
              <a:t>p</a:t>
            </a:r>
            <a:r>
              <a:rPr lang="en-US" sz="2400" dirty="0" smtClean="0"/>
              <a:t>aging</a:t>
            </a:r>
          </a:p>
          <a:p>
            <a:pPr lvl="1" fontAlgn="base" hangingPunct="0"/>
            <a:r>
              <a:rPr lang="en-US" sz="2400" dirty="0" smtClean="0"/>
              <a:t>Option 1: </a:t>
            </a:r>
            <a:r>
              <a:rPr lang="en-US" sz="2400" dirty="0"/>
              <a:t>i</a:t>
            </a:r>
            <a:r>
              <a:rPr lang="en-US" sz="2400" dirty="0" smtClean="0"/>
              <a:t>mplicit mapping</a:t>
            </a:r>
          </a:p>
          <a:p>
            <a:pPr lvl="2" fontAlgn="base" hangingPunct="0"/>
            <a:r>
              <a:rPr lang="en-US" sz="2000" dirty="0" smtClean="0"/>
              <a:t>Option 1A: 1st narrowband = PCID mod </a:t>
            </a:r>
            <a:r>
              <a:rPr lang="en-US" sz="2000" dirty="0" err="1" smtClean="0"/>
              <a:t>N_NB_paging</a:t>
            </a:r>
            <a:endParaRPr lang="en-US" sz="2000" dirty="0" smtClean="0"/>
          </a:p>
          <a:p>
            <a:pPr lvl="2" fontAlgn="base" hangingPunct="0"/>
            <a:r>
              <a:rPr lang="en-US" sz="2000" dirty="0" smtClean="0"/>
              <a:t>Option 1B: 1st narrowband = 0</a:t>
            </a:r>
          </a:p>
          <a:p>
            <a:pPr lvl="2" fontAlgn="base" hangingPunct="0"/>
            <a:r>
              <a:rPr lang="en-US" sz="2000" dirty="0" smtClean="0"/>
              <a:t>Other </a:t>
            </a:r>
            <a:r>
              <a:rPr lang="en-US" sz="2000" dirty="0" err="1" smtClean="0"/>
              <a:t>narrowbands</a:t>
            </a:r>
            <a:r>
              <a:rPr lang="en-US" sz="2000" dirty="0" smtClean="0"/>
              <a:t> are in consecutive order from 1st narrowband with wrap-around </a:t>
            </a:r>
          </a:p>
          <a:p>
            <a:pPr lvl="1" fontAlgn="base" hangingPunct="0"/>
            <a:r>
              <a:rPr lang="en-US" sz="2400" smtClean="0"/>
              <a:t>Option </a:t>
            </a:r>
            <a:r>
              <a:rPr lang="en-US" sz="2400" dirty="0" smtClean="0"/>
              <a:t>2: </a:t>
            </a:r>
            <a:r>
              <a:rPr lang="en-US" sz="2400" dirty="0"/>
              <a:t>v</a:t>
            </a:r>
            <a:r>
              <a:rPr lang="en-US" sz="2400" dirty="0" smtClean="0"/>
              <a:t>ia MTC-SIB</a:t>
            </a:r>
          </a:p>
          <a:p>
            <a:pPr lvl="2" fontAlgn="base" hangingPunct="0"/>
            <a:r>
              <a:rPr lang="en-US" sz="2000" dirty="0" smtClean="0"/>
              <a:t>Bitmap (up to 16 bits)</a:t>
            </a:r>
          </a:p>
          <a:p>
            <a:pPr marL="457200" lvl="1" indent="0" fontAlgn="base" hangingPunct="0">
              <a:buNone/>
            </a:pPr>
            <a:endParaRPr lang="en-US" sz="2000" dirty="0">
              <a:solidFill>
                <a:schemeClr val="tx2"/>
              </a:solidFill>
            </a:endParaRPr>
          </a:p>
          <a:p>
            <a:pPr marL="457200" lvl="1" indent="0" fontAlgn="base" hangingPunct="0">
              <a:buNone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1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Autofit/>
          </a:bodyPr>
          <a:lstStyle/>
          <a:p>
            <a:pPr lvl="0" fontAlgn="base" hangingPunct="0"/>
            <a:r>
              <a:rPr lang="en-US" sz="2400" dirty="0" smtClean="0"/>
              <a:t>When </a:t>
            </a:r>
            <a:r>
              <a:rPr lang="en-US" sz="2400" dirty="0"/>
              <a:t>more than one narrowband is configured for M-PDCCH for p</a:t>
            </a:r>
            <a:r>
              <a:rPr lang="en-US" sz="2400" dirty="0" smtClean="0"/>
              <a:t>aging</a:t>
            </a:r>
            <a:endParaRPr lang="en-US" sz="2400" dirty="0"/>
          </a:p>
          <a:p>
            <a:pPr lvl="1" fontAlgn="base" hangingPunct="0"/>
            <a:r>
              <a:rPr lang="en-US" sz="2400" dirty="0"/>
              <a:t>The narrowband is selected </a:t>
            </a:r>
            <a:r>
              <a:rPr lang="en-US" sz="2400" dirty="0" smtClean="0"/>
              <a:t>based on UE ID </a:t>
            </a:r>
          </a:p>
          <a:p>
            <a:pPr lvl="2" fontAlgn="base" hangingPunct="0"/>
            <a:r>
              <a:rPr lang="en-US" sz="2000" dirty="0"/>
              <a:t>Option 1: </a:t>
            </a:r>
            <a:r>
              <a:rPr lang="en-US" sz="2000" dirty="0" err="1"/>
              <a:t>N_ind</a:t>
            </a:r>
            <a:r>
              <a:rPr lang="en-US" sz="2000" dirty="0"/>
              <a:t> = </a:t>
            </a:r>
            <a:r>
              <a:rPr lang="en-US" sz="2000" dirty="0" smtClean="0"/>
              <a:t>UE ID </a:t>
            </a:r>
            <a:r>
              <a:rPr lang="en-US" sz="2000" dirty="0"/>
              <a:t>mod </a:t>
            </a:r>
            <a:r>
              <a:rPr lang="en-US" sz="2000" dirty="0" err="1" smtClean="0"/>
              <a:t>N_NB_paging</a:t>
            </a:r>
            <a:endParaRPr lang="en-US" sz="2000" dirty="0"/>
          </a:p>
          <a:p>
            <a:pPr lvl="2" fontAlgn="base" hangingPunct="0"/>
            <a:r>
              <a:rPr lang="en-US" sz="2000" dirty="0" smtClean="0"/>
              <a:t>Option 2: </a:t>
            </a:r>
            <a:r>
              <a:rPr lang="en-US" sz="2000" dirty="0" err="1" smtClean="0"/>
              <a:t>N_ind</a:t>
            </a:r>
            <a:r>
              <a:rPr lang="en-US" sz="2000" dirty="0" smtClean="0"/>
              <a:t> </a:t>
            </a:r>
            <a:r>
              <a:rPr lang="en-US" sz="2000" dirty="0"/>
              <a:t>= </a:t>
            </a:r>
            <a:r>
              <a:rPr lang="en-US" sz="2000" dirty="0" smtClean="0"/>
              <a:t>((UE ID*A) mod D) mod </a:t>
            </a:r>
            <a:r>
              <a:rPr lang="en-US" sz="2000" dirty="0" err="1" smtClean="0"/>
              <a:t>N_NB_paging</a:t>
            </a:r>
            <a:endParaRPr lang="en-US" sz="2000" dirty="0" smtClean="0"/>
          </a:p>
          <a:p>
            <a:pPr lvl="4" fontAlgn="base" hangingPunct="0"/>
            <a:r>
              <a:rPr lang="en-US" dirty="0" smtClean="0"/>
              <a:t>A = 39827 and D = 65537</a:t>
            </a:r>
            <a:endParaRPr lang="en-US" dirty="0"/>
          </a:p>
          <a:p>
            <a:pPr lvl="4" fontAlgn="base" hangingPunct="0"/>
            <a:endParaRPr lang="en-US" sz="1600" dirty="0" smtClean="0"/>
          </a:p>
          <a:p>
            <a:pPr lvl="1"/>
            <a:endParaRPr lang="en-US" sz="1200" dirty="0">
              <a:solidFill>
                <a:schemeClr val="tx2"/>
              </a:solidFill>
            </a:endParaRPr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1127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6412</TotalTime>
  <Words>189</Words>
  <Application>Microsoft Office PowerPoint</Application>
  <PresentationFormat>On-screen Show (4:3)</PresentationFormat>
  <Paragraphs>29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MS PGothic</vt:lpstr>
      <vt:lpstr>Arial</vt:lpstr>
      <vt:lpstr>Calibri</vt:lpstr>
      <vt:lpstr>Office Theme</vt:lpstr>
      <vt:lpstr>WF on Paging</vt:lpstr>
      <vt:lpstr>Background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Ratasuk, Rapeepat (Nokia - US/Arlington Heights)</cp:lastModifiedBy>
  <cp:revision>775</cp:revision>
  <dcterms:created xsi:type="dcterms:W3CDTF">2014-10-08T06:45:16Z</dcterms:created>
  <dcterms:modified xsi:type="dcterms:W3CDTF">2015-11-21T23:13:31Z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-1888358243</vt:i4>
  </property>
  <property fmtid="{D5CDD505-2E9C-101B-9397-08002B2CF9AE}" pid="4" name="_EmailSubject">
    <vt:lpwstr>[eMTC] Draft WF on Frequency Hopping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