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5" r:id="rId3"/>
    <p:sldId id="266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endParaRPr lang="zh-CN" altLang="zh-C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fld id="{23E4BEFA-1E9D-4CA4-85CA-08873483B9D9}" type="datetimeFigureOut">
              <a:rPr lang="en-US" altLang="en-US"/>
              <a:pPr/>
              <a:t>11/20/2015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endParaRPr lang="zh-CN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fld id="{81FD709C-3B24-428C-9F13-A53DAFC6072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D709C-3B24-428C-9F13-A53DAFC60726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D709C-3B24-428C-9F13-A53DAFC60726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D709C-3B24-428C-9F13-A53DAFC60726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ACDA2C-14DF-409A-89DC-BFE0C6A783F0}" type="datetimeFigureOut">
              <a:rPr lang="en-US" altLang="en-US"/>
              <a:pPr/>
              <a:t>11/20/2015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3D2F44-C128-4DCF-9C41-16E0AD599F0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CFDD22-F571-497D-BAD4-9075C2D3A435}" type="datetimeFigureOut">
              <a:rPr lang="en-US" altLang="en-US"/>
              <a:pPr/>
              <a:t>11/20/2015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FF9D1-FED6-4D61-B099-1C0C2D32C82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961CC1-0164-4FD0-8B48-6BC8A6E713D0}" type="datetimeFigureOut">
              <a:rPr lang="en-US" altLang="en-US"/>
              <a:pPr/>
              <a:t>11/20/2015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3522F4-A56F-4DE0-801E-808484B3B1E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351FBF-742C-4820-8135-72FDF97A88DD}" type="datetimeFigureOut">
              <a:rPr lang="en-US" altLang="en-US"/>
              <a:pPr/>
              <a:t>11/20/2015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0F4C73-820E-4E0B-AE78-CB97DF9FEAE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5DFA9C-E93F-47C4-9C85-EE5C872DFB7D}" type="datetimeFigureOut">
              <a:rPr lang="en-US" altLang="en-US"/>
              <a:pPr/>
              <a:t>11/20/2015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9427BB-1FC2-4998-8485-C4D1E495089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AB4FCD-E39D-416B-AADA-1CD1E098748B}" type="datetimeFigureOut">
              <a:rPr lang="en-US" altLang="en-US"/>
              <a:pPr/>
              <a:t>11/20/2015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4DC5D-F656-4544-BDCD-2980EA70E93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0C32812-262D-42C4-AEC9-09FFC68380C3}" type="datetimeFigureOut">
              <a:rPr lang="en-US" altLang="en-US"/>
              <a:pPr/>
              <a:t>11/20/2015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E19D56-091C-4C69-B9AA-78860D37B55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11175A-64C4-4A84-92AC-BCA5CAB7350D}" type="datetimeFigureOut">
              <a:rPr lang="en-US" altLang="en-US"/>
              <a:pPr/>
              <a:t>11/20/2015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6DBA5D-9090-42F9-B713-FE1A7D248E2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D2E3840-95A5-4909-8D6E-CF3A5D5B51F4}" type="datetimeFigureOut">
              <a:rPr lang="en-US" altLang="en-US"/>
              <a:pPr/>
              <a:t>11/20/2015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0689FA-E260-4167-9425-044CC2AC425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395B13-3C75-48B4-8FC7-968290C048FD}" type="datetimeFigureOut">
              <a:rPr lang="en-US" altLang="en-US"/>
              <a:pPr/>
              <a:t>11/20/2015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9DE36A-CA9F-4D1E-AC50-D958D17FFBA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5FCF4B-CE4C-40B8-8A0F-9F541B183D58}" type="datetimeFigureOut">
              <a:rPr lang="en-US" altLang="en-US"/>
              <a:pPr/>
              <a:t>11/20/2015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7928C7-EDEE-48DE-87F0-D2456C5A19E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fld id="{C284D27F-2EFB-4146-B83D-284ECC62248C}" type="datetimeFigureOut">
              <a:rPr lang="en-US" altLang="en-US"/>
              <a:pPr/>
              <a:t>11/20/2015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fld id="{16C0034C-C67C-4C38-BE6E-B3B64ADD6EC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en-US" sz="3200" dirty="0" smtClean="0"/>
              <a:t>Way Forward on NB-</a:t>
            </a:r>
            <a:r>
              <a:rPr lang="en-US" altLang="en-US" sz="3200" dirty="0" err="1" smtClean="0"/>
              <a:t>IoT</a:t>
            </a:r>
            <a:endParaRPr lang="en-US" altLang="en-US" sz="3200" dirty="0" smtClean="0"/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>
          <a:xfrm>
            <a:off x="381000" y="3276600"/>
            <a:ext cx="8382000" cy="2819400"/>
          </a:xfrm>
        </p:spPr>
        <p:txBody>
          <a:bodyPr/>
          <a:lstStyle/>
          <a:p>
            <a:pPr algn="just" eaLnBrk="1" hangingPunct="1"/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CMCC, Vodafone, Ericsson, 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Huawei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, 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Hisillicon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, Deutsche 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Telekom, 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Mediatek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, Qualcomm, Nokia Networks, Samsung, Intel, 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Nuel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, CATR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, AT&amp;T, 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NTT 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DOCOMO, 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ZTE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, Telecom Italia, IITH, 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CEWiT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, Reliance-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Jio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, CATT, u-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blox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, China 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Unicom, 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LG Electronics</a:t>
            </a:r>
            <a:r>
              <a:rPr lang="en-GB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, , </a:t>
            </a:r>
            <a:r>
              <a:rPr lang="en-GB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Panasonic, Alcatel-Lucent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, </a:t>
            </a:r>
            <a:r>
              <a:rPr lang="en-GB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Alcatel-Lucent Shanghai </a:t>
            </a:r>
            <a:r>
              <a:rPr lang="en-GB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Bell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, China Telecom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ea typeface="ＭＳ Ｐゴシック" charset="0"/>
            </a:endParaRPr>
          </a:p>
        </p:txBody>
      </p:sp>
      <p:sp>
        <p:nvSpPr>
          <p:cNvPr id="3076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4562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ja-JP" sz="2400"/>
              <a:t>3GPP TSG RAN WG1 #83</a:t>
            </a:r>
          </a:p>
          <a:p>
            <a:pPr eaLnBrk="1" hangingPunct="1"/>
            <a:r>
              <a:rPr kumimoji="1" lang="en-US" altLang="ja-JP" sz="2400"/>
              <a:t>Anaheim, USA, 15</a:t>
            </a:r>
            <a:r>
              <a:rPr kumimoji="1" lang="en-US" altLang="ja-JP" sz="2400" baseline="30000"/>
              <a:t>th</a:t>
            </a:r>
            <a:r>
              <a:rPr kumimoji="1" lang="en-US" altLang="ja-JP" sz="2400"/>
              <a:t> – 22</a:t>
            </a:r>
            <a:r>
              <a:rPr kumimoji="1" lang="en-US" altLang="ja-JP" sz="2400" baseline="30000"/>
              <a:t>th</a:t>
            </a:r>
            <a:r>
              <a:rPr kumimoji="1" lang="en-US" altLang="ja-JP" sz="2400"/>
              <a:t> November 2015</a:t>
            </a:r>
          </a:p>
        </p:txBody>
      </p:sp>
      <p:sp>
        <p:nvSpPr>
          <p:cNvPr id="3077" name="テキスト ボックス 3"/>
          <p:cNvSpPr txBox="1">
            <a:spLocks noChangeArrowheads="1"/>
          </p:cNvSpPr>
          <p:nvPr/>
        </p:nvSpPr>
        <p:spPr bwMode="auto">
          <a:xfrm>
            <a:off x="7543800" y="152400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ja-JP" sz="2400" dirty="0" smtClean="0"/>
              <a:t>R1-157783</a:t>
            </a:r>
            <a:endParaRPr kumimoji="1" lang="ja-JP" alt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63563"/>
          </a:xfrm>
        </p:spPr>
        <p:txBody>
          <a:bodyPr/>
          <a:lstStyle/>
          <a:p>
            <a:r>
              <a:rPr lang="en-US" altLang="en-US" sz="3600" dirty="0" smtClean="0"/>
              <a:t>Proposal </a:t>
            </a:r>
            <a:r>
              <a:rPr lang="en-US" altLang="zh-CN" sz="3600" dirty="0" smtClean="0"/>
              <a:t>on NB-</a:t>
            </a:r>
            <a:r>
              <a:rPr lang="en-US" altLang="zh-CN" sz="3600" dirty="0" err="1" smtClean="0"/>
              <a:t>IoT</a:t>
            </a:r>
            <a:r>
              <a:rPr lang="en-US" altLang="zh-CN" sz="3600" dirty="0" smtClean="0"/>
              <a:t> uplink</a:t>
            </a:r>
            <a:endParaRPr lang="en-US" altLang="en-US" sz="3600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686800" cy="5943600"/>
          </a:xfrm>
        </p:spPr>
        <p:txBody>
          <a:bodyPr/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/>
            </a:pPr>
            <a:r>
              <a:rPr lang="en-US" altLang="zh-CN" sz="2800" dirty="0" smtClean="0">
                <a:latin typeface="Calibri" pitchFamily="34" charset="0"/>
              </a:rPr>
              <a:t>Single-tone transmissions are supported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/>
            </a:pPr>
            <a:r>
              <a:rPr lang="en-US" altLang="zh-CN" dirty="0" smtClean="0">
                <a:latin typeface="Calibri" pitchFamily="34" charset="0"/>
              </a:rPr>
              <a:t>2 numerologies should be configurable for Single-tone transmission: [3.75]kHz and 15kHz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/>
            </a:pPr>
            <a:r>
              <a:rPr lang="en-US" altLang="zh-CN" dirty="0" smtClean="0">
                <a:latin typeface="Calibri" pitchFamily="34" charset="0"/>
              </a:rPr>
              <a:t>A cyclic prefix is inserted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/>
            </a:pPr>
            <a:r>
              <a:rPr lang="en-US" altLang="zh-CN" dirty="0" smtClean="0">
                <a:latin typeface="Calibri" pitchFamily="34" charset="0"/>
              </a:rPr>
              <a:t>Frequency domain </a:t>
            </a:r>
            <a:r>
              <a:rPr lang="en-US" altLang="zh-CN" dirty="0" err="1" smtClean="0">
                <a:latin typeface="Calibri" pitchFamily="34" charset="0"/>
              </a:rPr>
              <a:t>Sinc</a:t>
            </a:r>
            <a:r>
              <a:rPr lang="en-US" altLang="zh-CN" dirty="0" smtClean="0">
                <a:latin typeface="Calibri" pitchFamily="34" charset="0"/>
              </a:rPr>
              <a:t> pulse shaping in the physical layer description</a:t>
            </a:r>
          </a:p>
          <a:p>
            <a:pPr marL="228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/>
            </a:pPr>
            <a:r>
              <a:rPr lang="en-US" altLang="zh-CN" sz="2800" dirty="0" smtClean="0">
                <a:latin typeface="Calibri" pitchFamily="34" charset="0"/>
              </a:rPr>
              <a:t>Multi-tone transmissions are supported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/>
            </a:pPr>
            <a:r>
              <a:rPr lang="en-US" altLang="zh-CN" dirty="0" smtClean="0">
                <a:latin typeface="Calibri" pitchFamily="34" charset="0"/>
              </a:rPr>
              <a:t>Multi-tone transmissions are based on SC-FDMA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/>
            </a:pPr>
            <a:r>
              <a:rPr lang="en-US" altLang="zh-CN" dirty="0" smtClean="0">
                <a:latin typeface="Calibri" pitchFamily="34" charset="0"/>
              </a:rPr>
              <a:t>15 kHz UL subcarrier spacing</a:t>
            </a:r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/>
            </a:pPr>
            <a:r>
              <a:rPr lang="en-US" altLang="zh-CN" dirty="0" smtClean="0">
                <a:latin typeface="Calibri" pitchFamily="34" charset="0"/>
              </a:rPr>
              <a:t>Additional mechanisms for PAPR reduction FFS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/>
            </a:pPr>
            <a:r>
              <a:rPr lang="en-US" altLang="zh-CN" sz="2800" dirty="0" smtClean="0">
                <a:latin typeface="Calibri" pitchFamily="34" charset="0"/>
              </a:rPr>
              <a:t>The UE shall indicate the support of Single-tone and/or Multi-tone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/>
            </a:pPr>
            <a:r>
              <a:rPr lang="en-US" altLang="zh-CN" dirty="0" smtClean="0">
                <a:latin typeface="Calibri" pitchFamily="34" charset="0"/>
              </a:rPr>
              <a:t>Details to be discussed by WGs</a:t>
            </a:r>
          </a:p>
          <a:p>
            <a:endParaRPr lang="en-US" altLang="en-US" sz="20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altLang="en-US" sz="3600" dirty="0" smtClean="0"/>
              <a:t>Proposal </a:t>
            </a:r>
            <a:r>
              <a:rPr lang="en-US" altLang="zh-CN" sz="3600" dirty="0" smtClean="0"/>
              <a:t>on NB-</a:t>
            </a:r>
            <a:r>
              <a:rPr lang="en-US" altLang="zh-CN" sz="3600" dirty="0" err="1" smtClean="0"/>
              <a:t>IoT</a:t>
            </a:r>
            <a:r>
              <a:rPr lang="en-US" altLang="zh-CN" sz="3600" dirty="0" smtClean="0"/>
              <a:t> Downlink</a:t>
            </a:r>
            <a:endParaRPr lang="zh-CN" altLang="en-US" sz="36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Downlink transmission with 15kHz subcarrier spacing for all the scenarios: standalone, </a:t>
            </a:r>
            <a:r>
              <a:rPr lang="en-US" altLang="zh-CN" dirty="0" err="1" smtClean="0"/>
              <a:t>guardband</a:t>
            </a:r>
            <a:r>
              <a:rPr lang="en-US" altLang="zh-CN" dirty="0" smtClean="0"/>
              <a:t>, in-band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</TotalTime>
  <Words>181</Words>
  <Application>Microsoft Office PowerPoint</Application>
  <PresentationFormat>全屏显示(4:3)</PresentationFormat>
  <Paragraphs>21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Way Forward on NB-IoT</vt:lpstr>
      <vt:lpstr>Proposal on NB-IoT uplink</vt:lpstr>
      <vt:lpstr>Proposal on NB-IoT Downlink</vt:lpstr>
    </vt:vector>
  </TitlesOfParts>
  <Company>Qualcomm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</dc:title>
  <dc:creator>syerrama@qti.qualcomm.com</dc:creator>
  <cp:lastModifiedBy>xiaodong</cp:lastModifiedBy>
  <cp:revision>106</cp:revision>
  <dcterms:created xsi:type="dcterms:W3CDTF">2014-02-12T17:53:51Z</dcterms:created>
  <dcterms:modified xsi:type="dcterms:W3CDTF">2015-11-19T22:40:24Z</dcterms:modified>
</cp:coreProperties>
</file>