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1" r:id="rId2"/>
    <p:sldId id="276" r:id="rId3"/>
    <p:sldId id="278" r:id="rId4"/>
    <p:sldId id="281" r:id="rId5"/>
    <p:sldId id="27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996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15CF0-EBC3-4904-8EB1-453FBABFBF46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EAE80-7F49-48EB-8CE2-46DBC94EB6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721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256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248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653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929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56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646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957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3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00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04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718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84483-426C-4B25-BAB4-985D3A74F3FF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7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6.2.4.3.2 </a:t>
            </a:r>
            <a:r>
              <a:rPr lang="en-US" dirty="0"/>
              <a:t>Finalizing Rel.13 CSI Types and Reporting Modes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 Networks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76200"/>
            <a:ext cx="89154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83</a:t>
            </a:r>
            <a:r>
              <a:rPr lang="en-GB" sz="2400" b="1" dirty="0"/>
              <a:t>	</a:t>
            </a:r>
            <a:r>
              <a:rPr lang="en-GB" sz="2400" b="1" dirty="0" smtClean="0"/>
              <a:t>			</a:t>
            </a:r>
            <a:r>
              <a:rPr lang="en-GB" sz="2400" b="1" i="1" dirty="0" smtClean="0"/>
              <a:t>R1-157554</a:t>
            </a:r>
            <a:endParaRPr lang="en-US" sz="2400" dirty="0"/>
          </a:p>
          <a:p>
            <a:r>
              <a:rPr lang="en-US" sz="2400" b="1" dirty="0"/>
              <a:t>Anaheim, USA, 15th - 22th November </a:t>
            </a:r>
            <a:r>
              <a:rPr lang="en-US" sz="2400" b="1" dirty="0" smtClean="0"/>
              <a:t>2015</a:t>
            </a:r>
          </a:p>
          <a:p>
            <a:r>
              <a:rPr lang="en-US" sz="2400" b="1" dirty="0" smtClean="0"/>
              <a:t>Agenda Item: 6.2.4.3.2</a:t>
            </a:r>
            <a:endParaRPr lang="en-US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A, A-CSI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Existing reporting modes assumed to be retained/enhanced in Rel-13</a:t>
            </a:r>
          </a:p>
          <a:p>
            <a:r>
              <a:rPr lang="en-US" dirty="0" smtClean="0"/>
              <a:t>No major issues identified</a:t>
            </a:r>
          </a:p>
          <a:p>
            <a:r>
              <a:rPr lang="en-US" dirty="0" smtClean="0"/>
              <a:t>Discussion on enhancements like triggering W2 only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A, P-CSI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Mode 1-1 </a:t>
            </a:r>
          </a:p>
          <a:p>
            <a:pPr lvl="1"/>
            <a:r>
              <a:rPr lang="en-US" dirty="0" smtClean="0"/>
              <a:t>need for mode 1-1, how many </a:t>
            </a:r>
            <a:r>
              <a:rPr lang="en-US" dirty="0" err="1" smtClean="0"/>
              <a:t>submodes</a:t>
            </a:r>
            <a:endParaRPr lang="en-US" dirty="0" smtClean="0"/>
          </a:p>
          <a:p>
            <a:pPr lvl="1"/>
            <a:r>
              <a:rPr lang="en-US" dirty="0"/>
              <a:t>w</a:t>
            </a:r>
            <a:r>
              <a:rPr lang="en-US" dirty="0" smtClean="0"/>
              <a:t>hether to have i11, i12 in separate reports (3 reports altogether), content of the 3 reports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etails of PMI sub-sampling</a:t>
            </a:r>
          </a:p>
          <a:p>
            <a:r>
              <a:rPr lang="en-US" dirty="0" smtClean="0"/>
              <a:t>Mode 2-1</a:t>
            </a:r>
          </a:p>
          <a:p>
            <a:pPr lvl="1"/>
            <a:r>
              <a:rPr lang="en-US" dirty="0" smtClean="0"/>
              <a:t>need for mode 2-1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etails of PMI sub-sampling</a:t>
            </a:r>
          </a:p>
          <a:p>
            <a:r>
              <a:rPr lang="en-US" dirty="0" smtClean="0"/>
              <a:t>Collision handling and priority of different reports</a:t>
            </a:r>
          </a:p>
          <a:p>
            <a:pPr lvl="1"/>
            <a:r>
              <a:rPr lang="en-US" dirty="0" smtClean="0"/>
              <a:t>Details needed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611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B, A-CSI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CRI reporting</a:t>
            </a:r>
          </a:p>
          <a:p>
            <a:pPr lvl="1"/>
            <a:r>
              <a:rPr lang="en-US" dirty="0"/>
              <a:t>j</a:t>
            </a:r>
            <a:r>
              <a:rPr lang="en-US" dirty="0" smtClean="0"/>
              <a:t>oint reporting with RI (discussion on impact of BI+RI size considering 22 bit limit, RI size dependency on BI)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eparate reporting (discussion on coded bits used, mapping to REs)</a:t>
            </a:r>
          </a:p>
          <a:p>
            <a:r>
              <a:rPr lang="en-US" dirty="0" smtClean="0"/>
              <a:t>CSI feedback without PMI</a:t>
            </a:r>
          </a:p>
          <a:p>
            <a:pPr lvl="1"/>
            <a:r>
              <a:rPr lang="en-US" dirty="0" smtClean="0"/>
              <a:t>Need for these modes, details</a:t>
            </a:r>
          </a:p>
          <a:p>
            <a:r>
              <a:rPr lang="en-US" dirty="0" smtClean="0"/>
              <a:t>CSI feedback without CRI reporting</a:t>
            </a:r>
          </a:p>
          <a:p>
            <a:pPr lvl="1"/>
            <a:r>
              <a:rPr lang="en-US" dirty="0" smtClean="0"/>
              <a:t>Need for this option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555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B, P-CSI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CRI reporting</a:t>
            </a:r>
          </a:p>
          <a:p>
            <a:pPr lvl="1"/>
            <a:r>
              <a:rPr lang="en-US" dirty="0"/>
              <a:t>j</a:t>
            </a:r>
            <a:r>
              <a:rPr lang="en-US" dirty="0" smtClean="0"/>
              <a:t>oint reporting with </a:t>
            </a:r>
            <a:r>
              <a:rPr lang="en-US" dirty="0" smtClean="0"/>
              <a:t>RI, RI+W1, RI+PTI </a:t>
            </a:r>
            <a:r>
              <a:rPr lang="en-US" dirty="0" smtClean="0"/>
              <a:t>(discussion on impact of report size due to this)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eparate reporting (discussion on reporting delay/ambiguity on the RI/PMI/CQI reports)</a:t>
            </a:r>
          </a:p>
          <a:p>
            <a:r>
              <a:rPr lang="en-US" dirty="0" smtClean="0"/>
              <a:t>Mode 1-1</a:t>
            </a:r>
          </a:p>
          <a:p>
            <a:pPr lvl="1"/>
            <a:r>
              <a:rPr lang="en-US" dirty="0"/>
              <a:t>h</a:t>
            </a:r>
            <a:r>
              <a:rPr lang="en-US" dirty="0" smtClean="0"/>
              <a:t>ow many sub-modes</a:t>
            </a:r>
          </a:p>
          <a:p>
            <a:r>
              <a:rPr lang="en-US" dirty="0" smtClean="0"/>
              <a:t>Mode </a:t>
            </a:r>
            <a:r>
              <a:rPr lang="en-US" dirty="0" smtClean="0"/>
              <a:t>2-1</a:t>
            </a:r>
          </a:p>
          <a:p>
            <a:pPr lvl="1"/>
            <a:r>
              <a:rPr lang="en-US" dirty="0" smtClean="0"/>
              <a:t>As mentioned above under CRI reporting</a:t>
            </a:r>
          </a:p>
          <a:p>
            <a:r>
              <a:rPr lang="en-US" dirty="0" smtClean="0"/>
              <a:t>CSI feedback without PMI</a:t>
            </a:r>
          </a:p>
          <a:p>
            <a:pPr lvl="1"/>
            <a:r>
              <a:rPr lang="en-US" dirty="0" smtClean="0"/>
              <a:t>Need for these modes</a:t>
            </a:r>
          </a:p>
          <a:p>
            <a:r>
              <a:rPr lang="en-US" dirty="0" smtClean="0"/>
              <a:t>Collision handling and priority of different reports</a:t>
            </a:r>
          </a:p>
          <a:p>
            <a:pPr marL="457200" lvl="1" indent="0">
              <a:buNone/>
            </a:pPr>
            <a:r>
              <a:rPr lang="en-US" dirty="0" smtClean="0"/>
              <a:t>- Details needed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926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2206</TotalTime>
  <Words>225</Words>
  <Application>Microsoft Office PowerPoint</Application>
  <PresentationFormat>On-screen Show (4:3)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6.2.4.3.2 Finalizing Rel.13 CSI Types and Reporting Modes</vt:lpstr>
      <vt:lpstr>Class A, A-CSI</vt:lpstr>
      <vt:lpstr>Class A, P-CSI</vt:lpstr>
      <vt:lpstr>Class B, A-CSI</vt:lpstr>
      <vt:lpstr>Class B, P-CSI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specification-based enhancements on CSI-RS and CSI feedback</dc:title>
  <dc:creator>Eko Onggosanusi</dc:creator>
  <cp:lastModifiedBy>Mondal, Bishwarup (Nokia - US/Arlington Heights)</cp:lastModifiedBy>
  <cp:revision>147</cp:revision>
  <dcterms:created xsi:type="dcterms:W3CDTF">2015-04-22T13:43:42Z</dcterms:created>
  <dcterms:modified xsi:type="dcterms:W3CDTF">2015-11-17T02:44:33Z</dcterms:modified>
</cp:coreProperties>
</file>