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5" r:id="rId4"/>
    <p:sldId id="269" r:id="rId5"/>
    <p:sldId id="270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time and frequency relationships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Alcatel-Lucent, Alcatel-Lucent Shanghai Bell, Nokia Networks, Sequans, Intel, LG Electronics, CATT, Qualcomm, Sierra Wireless, Samsung, Panasonic, MediaTek, InterDigital, ZTE, Verizon Wireless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R1-157473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UL repetition postponing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800" dirty="0" smtClean="0"/>
              <a:t>RAN1#82bis agreement:</a:t>
            </a:r>
          </a:p>
          <a:p>
            <a:pPr lvl="1"/>
            <a:r>
              <a:rPr lang="en-US" sz="1800" dirty="0" smtClean="0"/>
              <a:t>A </a:t>
            </a:r>
            <a:r>
              <a:rPr lang="en-US" sz="1800" dirty="0"/>
              <a:t>UE will postpone transmitting PUSCH/PUCCH repetition (when R &gt; 1) to the next available UL subframe in invalid UL subframe indicated by MTC-</a:t>
            </a:r>
            <a:r>
              <a:rPr lang="en-US" sz="1800" dirty="0" err="1"/>
              <a:t>SIBx</a:t>
            </a:r>
            <a:r>
              <a:rPr lang="en-US" sz="1800" dirty="0" smtClean="0"/>
              <a:t>.</a:t>
            </a:r>
            <a:endParaRPr lang="sv-SE" sz="1800" dirty="0"/>
          </a:p>
          <a:p>
            <a:pPr lvl="2"/>
            <a:r>
              <a:rPr lang="en-US" sz="1800" dirty="0"/>
              <a:t>In case of PUSCH/PUCCH with R = 1, a UL grant or PDSCH transmission overrides the MTC-</a:t>
            </a:r>
            <a:r>
              <a:rPr lang="en-US" sz="1800" dirty="0" err="1"/>
              <a:t>SIBx</a:t>
            </a:r>
            <a:r>
              <a:rPr lang="en-US" sz="1800" dirty="0"/>
              <a:t> configuration, thus a UE will transmit PUSCH/PUCCH</a:t>
            </a:r>
            <a:endParaRPr lang="sv-SE" sz="1800" dirty="0"/>
          </a:p>
          <a:p>
            <a:endParaRPr lang="en-US" sz="1800" dirty="0" smtClean="0"/>
          </a:p>
          <a:p>
            <a:r>
              <a:rPr lang="en-US" sz="1800" dirty="0" smtClean="0"/>
              <a:t>Agree that the expression ‘PUSCH/PUCCH repetition’ in the above agreement also concerns the first subframe (when it is followed by repetitions).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7888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on timing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When PUSCH is scheduled by M-PDCCH where the M-PDCCH transmission ends in subframe n then PUSCH </a:t>
            </a:r>
            <a:r>
              <a:rPr lang="en-US" sz="1800" dirty="0"/>
              <a:t>starts in subframe </a:t>
            </a:r>
            <a:r>
              <a:rPr lang="en-US" sz="1800" dirty="0" smtClean="0"/>
              <a:t>n+4 assuming that n+4 is a valid UL subframe.</a:t>
            </a:r>
          </a:p>
          <a:p>
            <a:r>
              <a:rPr lang="en-US" sz="1800" dirty="0" smtClean="0"/>
              <a:t>When PDSCH is scheduled by M-PDCCH, the timing relationship between the end of the PDSCH transmission and the beginning of the PUCCH transmission carrying HARQ-ACK follows the legacy timing relationship between PDSCH and PUCCH assuming that this results in PUCCH being transmitted in a valid UL subframe.</a:t>
            </a:r>
          </a:p>
        </p:txBody>
      </p:sp>
    </p:spTree>
    <p:extLst>
      <p:ext uri="{BB962C8B-B14F-4D97-AF65-F5344CB8AC3E}">
        <p14:creationId xmlns:p14="http://schemas.microsoft.com/office/powerpoint/2010/main" val="315680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for UL retuning gaps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sz="1600" dirty="0" smtClean="0"/>
              <a:t>Cases for UL retuning to consider:</a:t>
            </a:r>
          </a:p>
          <a:p>
            <a:pPr lvl="1"/>
            <a:r>
              <a:rPr lang="en-US" sz="1600" dirty="0" smtClean="0"/>
              <a:t>Case 1: UE retunes from PUSCH narrowband to PUSCH narrowband</a:t>
            </a:r>
          </a:p>
          <a:p>
            <a:pPr lvl="1"/>
            <a:r>
              <a:rPr lang="en-US" sz="1600" dirty="0"/>
              <a:t>Case 2: UE retunes from PUCCH narrowband to PUCCH narrowband</a:t>
            </a:r>
          </a:p>
          <a:p>
            <a:pPr lvl="1"/>
            <a:r>
              <a:rPr lang="en-US" sz="1600" dirty="0"/>
              <a:t>Case 3: UE retunes from PUCCH narrowband to PUSCH narrowband</a:t>
            </a:r>
          </a:p>
          <a:p>
            <a:pPr lvl="1"/>
            <a:r>
              <a:rPr lang="en-US" sz="1600" dirty="0" smtClean="0"/>
              <a:t>Case 4: UE retunes from PUSCH narrowband to PUCCH narrowband</a:t>
            </a:r>
          </a:p>
          <a:p>
            <a:pPr lvl="1"/>
            <a:r>
              <a:rPr lang="en-US" sz="1600" dirty="0"/>
              <a:t>Case </a:t>
            </a:r>
            <a:r>
              <a:rPr lang="en-US" sz="1600" dirty="0" smtClean="0"/>
              <a:t>5: </a:t>
            </a:r>
            <a:r>
              <a:rPr lang="en-US" sz="1600" dirty="0"/>
              <a:t>UE retunes from </a:t>
            </a:r>
            <a:r>
              <a:rPr lang="en-US" sz="1600" dirty="0" smtClean="0"/>
              <a:t>PRACH </a:t>
            </a:r>
            <a:r>
              <a:rPr lang="en-US" sz="1600" dirty="0"/>
              <a:t>narrowband to </a:t>
            </a:r>
            <a:r>
              <a:rPr lang="en-US" sz="1600" dirty="0" smtClean="0"/>
              <a:t>PRACH narrowband</a:t>
            </a:r>
          </a:p>
          <a:p>
            <a:r>
              <a:rPr lang="en-US" sz="1600" dirty="0" smtClean="0"/>
              <a:t>Options for how to define the UL retuning gap:</a:t>
            </a:r>
          </a:p>
          <a:p>
            <a:pPr lvl="1"/>
            <a:r>
              <a:rPr lang="en-US" sz="1600" dirty="0" smtClean="0"/>
              <a:t>Option A: Last two symbols of the earlier subframe</a:t>
            </a:r>
          </a:p>
          <a:p>
            <a:pPr lvl="1"/>
            <a:r>
              <a:rPr lang="en-US" sz="1600" dirty="0" smtClean="0"/>
              <a:t>Option B: Last symbol of the earlier subframe + first symbol of the later subframe</a:t>
            </a:r>
          </a:p>
          <a:p>
            <a:pPr lvl="1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Option C: Guard subframe (not needed according to results in R1-157472)</a:t>
            </a:r>
          </a:p>
          <a:p>
            <a:pPr lvl="1"/>
            <a:r>
              <a:rPr lang="en-US" sz="1600" dirty="0" smtClean="0"/>
              <a:t>Option D: First two symbols of the later subframe</a:t>
            </a:r>
          </a:p>
          <a:p>
            <a:r>
              <a:rPr lang="en-US" sz="1600" dirty="0" smtClean="0"/>
              <a:t>Agree on the following:</a:t>
            </a:r>
          </a:p>
          <a:p>
            <a:pPr lvl="1"/>
            <a:r>
              <a:rPr lang="en-US" sz="1600" dirty="0" smtClean="0"/>
              <a:t>Case 1: Option B</a:t>
            </a:r>
          </a:p>
          <a:p>
            <a:pPr lvl="1"/>
            <a:r>
              <a:rPr lang="en-US" sz="1600" dirty="0" smtClean="0"/>
              <a:t>Case 2: Option B</a:t>
            </a:r>
          </a:p>
          <a:p>
            <a:pPr lvl="1"/>
            <a:r>
              <a:rPr lang="en-US" sz="1600" dirty="0" smtClean="0"/>
              <a:t>Case 3: Option D</a:t>
            </a:r>
          </a:p>
          <a:p>
            <a:pPr lvl="1"/>
            <a:r>
              <a:rPr lang="en-US" sz="1600" dirty="0" smtClean="0"/>
              <a:t>Case 4: Option A (working assumption)</a:t>
            </a:r>
          </a:p>
          <a:p>
            <a:pPr lvl="1"/>
            <a:r>
              <a:rPr lang="en-US" sz="1600" dirty="0" smtClean="0"/>
              <a:t>Case 5: FFS</a:t>
            </a:r>
          </a:p>
        </p:txBody>
      </p:sp>
    </p:spTree>
    <p:extLst>
      <p:ext uri="{BB962C8B-B14F-4D97-AF65-F5344CB8AC3E}">
        <p14:creationId xmlns:p14="http://schemas.microsoft.com/office/powerpoint/2010/main" val="45573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for PRS collision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When M-PDCCH/PDSCH transmission collies with PRS transmission in a subframe,</a:t>
            </a:r>
          </a:p>
          <a:p>
            <a:pPr lvl="1"/>
            <a:r>
              <a:rPr lang="en-US" sz="1800" dirty="0" smtClean="0"/>
              <a:t>LC/CE UE is not required to know the PRS configuration.</a:t>
            </a:r>
          </a:p>
          <a:p>
            <a:pPr lvl="1"/>
            <a:r>
              <a:rPr lang="en-US" sz="1800" dirty="0" smtClean="0"/>
              <a:t>It is up to eNB whether to drop or puncture transmissions.</a:t>
            </a:r>
          </a:p>
        </p:txBody>
      </p:sp>
    </p:spTree>
    <p:extLst>
      <p:ext uri="{BB962C8B-B14F-4D97-AF65-F5344CB8AC3E}">
        <p14:creationId xmlns:p14="http://schemas.microsoft.com/office/powerpoint/2010/main" val="152595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valid DL subframes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When valid DL subframes are indicated with a bitmap in SIB1bis, the bitmap length is 10 or 40 bits.</a:t>
            </a:r>
          </a:p>
        </p:txBody>
      </p:sp>
    </p:spTree>
    <p:extLst>
      <p:ext uri="{BB962C8B-B14F-4D97-AF65-F5344CB8AC3E}">
        <p14:creationId xmlns:p14="http://schemas.microsoft.com/office/powerpoint/2010/main" val="412790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457</Words>
  <Application>Microsoft Office PowerPoint</Application>
  <PresentationFormat>On-screen Show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time and frequency relationships for MTC</vt:lpstr>
      <vt:lpstr>Proposal for UL repetition postponing</vt:lpstr>
      <vt:lpstr>Proposal on timing relationships</vt:lpstr>
      <vt:lpstr>Proposal for UL retuning gaps</vt:lpstr>
      <vt:lpstr>Proposal for PRS collision</vt:lpstr>
      <vt:lpstr>Proposal for valid DL subframes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Johan Bergman</cp:lastModifiedBy>
  <cp:revision>118</cp:revision>
  <dcterms:created xsi:type="dcterms:W3CDTF">2006-08-16T00:00:00Z</dcterms:created>
  <dcterms:modified xsi:type="dcterms:W3CDTF">2015-11-17T21:48:38Z</dcterms:modified>
</cp:coreProperties>
</file>