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81" r:id="rId4"/>
    <p:sldId id="278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919" autoAdjust="0"/>
  </p:normalViewPr>
  <p:slideViewPr>
    <p:cSldViewPr>
      <p:cViewPr varScale="1">
        <p:scale>
          <a:sx n="66" d="100"/>
          <a:sy n="66" d="100"/>
        </p:scale>
        <p:origin x="66" y="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5D733-835A-004E-B52D-FBB2E6C4206C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BE2C4-D0BE-BE48-A1E9-EE24E086E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83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BE2C4-D0BE-BE48-A1E9-EE24E086E94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38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LAA Energy Detection Threshold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Cisco, Broadcom, Intel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b="1" smtClean="0">
                <a:latin typeface="Times New Roman" pitchFamily="18" charset="0"/>
                <a:cs typeface="Times New Roman" pitchFamily="18" charset="0"/>
              </a:rPr>
              <a:t>54900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an all Wi-Fi network, nodes perform preamble detection &lt;= -82 </a:t>
            </a:r>
            <a:r>
              <a:rPr lang="en-US" dirty="0" err="1" smtClean="0"/>
              <a:t>dBm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a co-existence scenario where signals from LAA arrive at Wi-Fi below -62 </a:t>
            </a:r>
            <a:r>
              <a:rPr lang="en-US" dirty="0" err="1" smtClean="0"/>
              <a:t>dBm</a:t>
            </a:r>
            <a:r>
              <a:rPr lang="en-US" dirty="0" smtClean="0"/>
              <a:t>, </a:t>
            </a:r>
          </a:p>
          <a:p>
            <a:pPr lvl="1"/>
            <a:r>
              <a:rPr lang="en-US" dirty="0" smtClean="0"/>
              <a:t>If LAA can sense the presence of Wi-Fi and vice-versa, best performance is achieved [R1-152937]</a:t>
            </a:r>
            <a:endParaRPr lang="en-US" dirty="0"/>
          </a:p>
          <a:p>
            <a:pPr lvl="1"/>
            <a:r>
              <a:rPr lang="en-US" dirty="0" smtClean="0"/>
              <a:t>Else, both Wi-Fi and LAA do not back off to each other.</a:t>
            </a:r>
          </a:p>
          <a:p>
            <a:pPr lvl="2"/>
            <a:r>
              <a:rPr lang="en-US" dirty="0" smtClean="0"/>
              <a:t>More simultaneous LAA transmissions create increased interference at the Wi-Fi network.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017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(Contd.)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Transparent LAA operation is important</a:t>
            </a:r>
          </a:p>
          <a:p>
            <a:pPr lvl="1"/>
            <a:r>
              <a:rPr lang="en-US" dirty="0" smtClean="0"/>
              <a:t> to preclude LAA behavior in which it does not back-off to Wi-Fi even after detecting their presence.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nsure that future cross-technology RAT can adapt to LAA behavior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532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on Thresholds for LAA Downlink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Autofit/>
          </a:bodyPr>
          <a:lstStyle/>
          <a:p>
            <a:pPr hangingPunct="0"/>
            <a:r>
              <a:rPr lang="en-GB" sz="2400" dirty="0" smtClean="0"/>
              <a:t>LAA shall adopt an adaptable energy detection threshold, chosen within the set {-62 </a:t>
            </a:r>
            <a:r>
              <a:rPr lang="en-GB" sz="2400" dirty="0" err="1" smtClean="0"/>
              <a:t>dBm</a:t>
            </a:r>
            <a:r>
              <a:rPr lang="en-GB" sz="2400" dirty="0" smtClean="0"/>
              <a:t>, Y} for DL channel access</a:t>
            </a:r>
          </a:p>
          <a:p>
            <a:pPr lvl="1" hangingPunct="0"/>
            <a:r>
              <a:rPr lang="en-GB" sz="2000" dirty="0" smtClean="0"/>
              <a:t>FFS: Y</a:t>
            </a:r>
          </a:p>
          <a:p>
            <a:pPr hangingPunct="0"/>
            <a:r>
              <a:rPr lang="en-GB" sz="2400" dirty="0" smtClean="0"/>
              <a:t>Adaptation is performed on a semi-static time scale.</a:t>
            </a:r>
          </a:p>
          <a:p>
            <a:pPr hangingPunct="0"/>
            <a:r>
              <a:rPr lang="en-GB" sz="2400" dirty="0" smtClean="0"/>
              <a:t>To ensure transparent LAA operation for cross-technology specification/operation, the exact adaptation rule should be specified. </a:t>
            </a:r>
            <a:endParaRPr lang="en-GB" sz="2000" dirty="0" smtClean="0"/>
          </a:p>
          <a:p>
            <a:pPr lvl="1" hangingPunct="0"/>
            <a:r>
              <a:rPr lang="en-GB" sz="2000" dirty="0" smtClean="0"/>
              <a:t>FFS</a:t>
            </a:r>
          </a:p>
          <a:p>
            <a:pPr lvl="1" hangingPunct="0"/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64628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</TotalTime>
  <Words>198</Words>
  <Application>Microsoft Office PowerPoint</Application>
  <PresentationFormat>On-screen Show (4:3)</PresentationFormat>
  <Paragraphs>24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맑은 고딕</vt:lpstr>
      <vt:lpstr>Arial</vt:lpstr>
      <vt:lpstr>Calibri</vt:lpstr>
      <vt:lpstr>Times New Roman</vt:lpstr>
      <vt:lpstr>Office Theme</vt:lpstr>
      <vt:lpstr>WF on LAA Energy Detection Threshold</vt:lpstr>
      <vt:lpstr>Motivation</vt:lpstr>
      <vt:lpstr>Motivation (Contd.) </vt:lpstr>
      <vt:lpstr>Proposal on Thresholds for LAA Downlink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PM:</cp:lastModifiedBy>
  <cp:revision>80</cp:revision>
  <dcterms:created xsi:type="dcterms:W3CDTF">2015-08-24T04:19:58Z</dcterms:created>
  <dcterms:modified xsi:type="dcterms:W3CDTF">2015-08-26T04:18:01Z</dcterms:modified>
</cp:coreProperties>
</file>