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5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Transmission Mode Support of Rel-13 MTC UE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Qualcomm</a:t>
            </a:r>
            <a:r>
              <a:rPr lang="en-US" dirty="0"/>
              <a:t>, </a:t>
            </a:r>
            <a:r>
              <a:rPr lang="en-US" dirty="0"/>
              <a:t>Alcatel-Lucent, Alcatel-Lucent Shanghai Bell, Ericsson, </a:t>
            </a:r>
            <a:r>
              <a:rPr lang="en-US" dirty="0" smtClean="0"/>
              <a:t> </a:t>
            </a:r>
            <a:r>
              <a:rPr lang="en-US" dirty="0" err="1" smtClean="0"/>
              <a:t>InterDigital</a:t>
            </a:r>
            <a:r>
              <a:rPr lang="en-US" dirty="0" smtClean="0"/>
              <a:t>, Verizon, ZTE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20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R1-154846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9858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Beijing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China, 24th - 28th August 2015</a:t>
            </a:r>
            <a:endParaRPr kumimoji="0" lang="nn-NO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sz="1800" dirty="0"/>
              <a:t>7.2.1.3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r>
              <a:rPr lang="en-US" sz="2800" dirty="0"/>
              <a:t>Reduced TM support for LC UEs and UEs operating CE</a:t>
            </a:r>
          </a:p>
          <a:p>
            <a:pPr lvl="1"/>
            <a:r>
              <a:rPr lang="en-US" sz="2400" dirty="0"/>
              <a:t>Do not support TM5 </a:t>
            </a:r>
            <a:endParaRPr lang="en-US" sz="2400" dirty="0" smtClean="0"/>
          </a:p>
          <a:p>
            <a:pPr lvl="1"/>
            <a:r>
              <a:rPr lang="en-US" sz="2400" dirty="0" smtClean="0"/>
              <a:t>Do </a:t>
            </a:r>
            <a:r>
              <a:rPr lang="en-US" sz="2400" dirty="0"/>
              <a:t>not support </a:t>
            </a:r>
            <a:r>
              <a:rPr lang="en-US" sz="2400" dirty="0" smtClean="0"/>
              <a:t>TM10</a:t>
            </a:r>
            <a:endParaRPr lang="en-US" sz="2400" dirty="0"/>
          </a:p>
          <a:p>
            <a:pPr lvl="1"/>
            <a:r>
              <a:rPr lang="en-US" sz="2400" dirty="0" smtClean="0"/>
              <a:t>Support </a:t>
            </a:r>
            <a:r>
              <a:rPr lang="en-US" sz="2400" dirty="0"/>
              <a:t>TM1 and </a:t>
            </a:r>
            <a:r>
              <a:rPr lang="en-US" sz="2400" dirty="0" smtClean="0"/>
              <a:t>TM2 for CRS based </a:t>
            </a:r>
            <a:r>
              <a:rPr lang="en-US" sz="2400" dirty="0" err="1" smtClean="0"/>
              <a:t>demod</a:t>
            </a:r>
            <a:endParaRPr lang="en-US" sz="2400" dirty="0"/>
          </a:p>
          <a:p>
            <a:pPr lvl="1"/>
            <a:r>
              <a:rPr lang="en-US" sz="2400" dirty="0" smtClean="0"/>
              <a:t>Support DMRS-base TM</a:t>
            </a:r>
          </a:p>
          <a:p>
            <a:pPr lvl="2"/>
            <a:r>
              <a:rPr lang="en-US" sz="2000" dirty="0"/>
              <a:t>Alt 1: </a:t>
            </a:r>
            <a:r>
              <a:rPr lang="en-US" sz="2000" dirty="0" smtClean="0"/>
              <a:t>TM9 with possible change of DCI, feedback</a:t>
            </a:r>
            <a:endParaRPr lang="en-US" sz="2000" dirty="0"/>
          </a:p>
          <a:p>
            <a:pPr lvl="2"/>
            <a:r>
              <a:rPr lang="en-US" sz="2000" dirty="0"/>
              <a:t>Alt 2: </a:t>
            </a:r>
            <a:r>
              <a:rPr lang="en-US" sz="2000" dirty="0" smtClean="0"/>
              <a:t>Modified TM9 with per-RE precoding cycling as for distributed EPDCCH and possible change of DCI, feedback</a:t>
            </a:r>
            <a:endParaRPr lang="en-US" sz="2000" dirty="0"/>
          </a:p>
          <a:p>
            <a:pPr lvl="1"/>
            <a:r>
              <a:rPr lang="en-US" sz="2400" u="sng" dirty="0" smtClean="0"/>
              <a:t>FFS</a:t>
            </a:r>
            <a:r>
              <a:rPr lang="en-US" sz="2400" u="sng" dirty="0"/>
              <a:t>:</a:t>
            </a:r>
            <a:r>
              <a:rPr lang="en-US" sz="2400" dirty="0"/>
              <a:t> </a:t>
            </a:r>
            <a:r>
              <a:rPr lang="en-US" sz="2400" dirty="0" smtClean="0"/>
              <a:t>support of other </a:t>
            </a:r>
            <a:r>
              <a:rPr lang="en-US" sz="2400" dirty="0" smtClean="0"/>
              <a:t>TMs</a:t>
            </a:r>
          </a:p>
          <a:p>
            <a:pPr lvl="1"/>
            <a:r>
              <a:rPr lang="en-US" sz="2400" dirty="0" smtClean="0"/>
              <a:t>FFS: how to handle MBSFN </a:t>
            </a:r>
            <a:r>
              <a:rPr lang="en-US" sz="2400" dirty="0" err="1" smtClean="0"/>
              <a:t>subframes</a:t>
            </a:r>
            <a:endParaRPr lang="en-US" sz="2000" dirty="0"/>
          </a:p>
          <a:p>
            <a:endParaRPr lang="en-GB" sz="2000" dirty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696826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Appendix: </a:t>
            </a:r>
            <a:r>
              <a:rPr lang="en-US" sz="3600" dirty="0"/>
              <a:t>Transmission Modes for PDSCH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6796447"/>
              </p:ext>
            </p:extLst>
          </p:nvPr>
        </p:nvGraphicFramePr>
        <p:xfrm>
          <a:off x="1219200" y="1447800"/>
          <a:ext cx="6629400" cy="4930019"/>
        </p:xfrm>
        <a:graphic>
          <a:graphicData uri="http://schemas.openxmlformats.org/drawingml/2006/table">
            <a:tbl>
              <a:tblPr firstRow="1" firstCol="1" bandRow="1"/>
              <a:tblGrid>
                <a:gridCol w="558851"/>
                <a:gridCol w="4227141"/>
                <a:gridCol w="1843408"/>
              </a:tblGrid>
              <a:tr h="5542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just" defTabSz="914400" rtl="0" eaLnBrk="1" latinLnBrk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TM</a:t>
                      </a:r>
                    </a:p>
                  </a:txBody>
                  <a:tcPr marL="68580" marR="68580" marT="0" marB="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BA1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Purpose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BA1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Layer mapping for single layer operation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BA17"/>
                    </a:solidFill>
                  </a:tcPr>
                </a:tc>
              </a:tr>
              <a:tr h="43757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just" defTabSz="914400" rtl="0" eaLnBrk="1" latinLnBrk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68580" marR="68580" marT="0" marB="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Single antenna port, port 0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Single antenna port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</a:tr>
              <a:tr h="43757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2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Transmit diversity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SFBC / SFBC+FSTD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</a:tr>
              <a:tr h="43757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3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BA1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just" defTabSz="914400" rtl="0" eaLnBrk="1" latinLnBrk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Large delay CDD</a:t>
                      </a:r>
                    </a:p>
                  </a:txBody>
                  <a:tcPr marL="68580" marR="68580" marT="0" marB="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just" defTabSz="914400" rtl="0" eaLnBrk="1" latinLnBrk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SFBC / SFBC+FSTD</a:t>
                      </a:r>
                    </a:p>
                  </a:txBody>
                  <a:tcPr marL="68580" marR="68580" marT="0" marB="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</a:tr>
              <a:tr h="43757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4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BA1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Closed-loop spatial multiplexing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Rank 1 precoding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</a:tr>
              <a:tr h="43757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5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FB7D3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Multi-user MIMO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FB7D3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Rank 1 precoding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FB7D3"/>
                    </a:solidFill>
                  </a:tcPr>
                </a:tc>
              </a:tr>
              <a:tr h="43757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6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BA1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just" defTabSz="914400" rtl="0" eaLnBrk="1" latinLnBrk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Closed-loop spatial multiplexing  using a single transmission layer</a:t>
                      </a:r>
                    </a:p>
                  </a:txBody>
                  <a:tcPr marL="68580" marR="68580" marT="0" marB="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just" defTabSz="914400" rtl="0" eaLnBrk="1" latinLnBrk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Rank 1 precoding</a:t>
                      </a:r>
                    </a:p>
                  </a:txBody>
                  <a:tcPr marL="68580" marR="68580" marT="0" marB="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</a:tr>
              <a:tr h="43757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7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BA1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just" defTabSz="914400" rtl="0" eaLnBrk="1" latinLnBrk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Single-antenna port, port 5; Rel.8 DMRS</a:t>
                      </a:r>
                    </a:p>
                  </a:txBody>
                  <a:tcPr marL="68580" marR="68580" marT="0" marB="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just" defTabSz="914400" rtl="0" eaLnBrk="1" latinLnBrk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Single antenna port / SFBC / SFBC+FSTD</a:t>
                      </a:r>
                    </a:p>
                  </a:txBody>
                  <a:tcPr marL="68580" marR="68580" marT="0" marB="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</a:tr>
              <a:tr h="43757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8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BA1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just" defTabSz="914400" rtl="0" eaLnBrk="1" latinLnBrk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Dual layer transmission, port 7 and 8 or single-antenna port, port 7 or 8; Rel.9 DMRS</a:t>
                      </a:r>
                    </a:p>
                  </a:txBody>
                  <a:tcPr marL="68580" marR="68580" marT="0" marB="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just" defTabSz="914400" rtl="0" eaLnBrk="1" latinLnBrk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Single antenna port / SFBC / SFBC+FSTD</a:t>
                      </a:r>
                    </a:p>
                  </a:txBody>
                  <a:tcPr marL="68580" marR="68580" marT="0" marB="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</a:tr>
              <a:tr h="43757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9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Up to 8 layer transmission, ports 7-14 or single-antenna port, port 7 or 8; Rel.10 DMRS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Single antenna port / SFBC / SFBC+FSTD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</a:tr>
              <a:tr h="43757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10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FB7D3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Up to 8 layer transmission, ports 7-14 or single-antenna port, port 7 or 8; Rel.10 </a:t>
                      </a:r>
                      <a:r>
                        <a:rPr lang="en-US" sz="1100" dirty="0" smtClean="0">
                          <a:effectLst/>
                        </a:rPr>
                        <a:t>DMRS + </a:t>
                      </a:r>
                      <a:r>
                        <a:rPr lang="en-US" sz="1100" dirty="0">
                          <a:effectLst/>
                        </a:rPr>
                        <a:t>Rel.11 CSI enhancements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FB7D3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Single antenna port / SFBC / SFBC+FSTD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FB7D3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60811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281</Words>
  <Application>Microsoft Office PowerPoint</Application>
  <PresentationFormat>On-screen Show (4:3)</PresentationFormat>
  <Paragraphs>50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 Unicode MS</vt:lpstr>
      <vt:lpstr>맑은 고딕</vt:lpstr>
      <vt:lpstr>Arial</vt:lpstr>
      <vt:lpstr>Calibri</vt:lpstr>
      <vt:lpstr>Times New Roman</vt:lpstr>
      <vt:lpstr>Wingdings</vt:lpstr>
      <vt:lpstr>Office Theme</vt:lpstr>
      <vt:lpstr>WF on Transmission Mode Support of Rel-13 MTC UE</vt:lpstr>
      <vt:lpstr>Proposal</vt:lpstr>
      <vt:lpstr>Appendix: Transmission Modes for PDSCH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Retuning Time of Rel-13 MTC UE</dc:title>
  <dc:creator>Xu Hao</dc:creator>
  <cp:lastModifiedBy>Xu, Hao</cp:lastModifiedBy>
  <cp:revision>23</cp:revision>
  <dcterms:created xsi:type="dcterms:W3CDTF">2006-08-16T00:00:00Z</dcterms:created>
  <dcterms:modified xsi:type="dcterms:W3CDTF">2015-08-25T06:59:30Z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-1420899231</vt:i4>
  </property>
  <property fmtid="{D5CDD505-2E9C-101B-9397-08002B2CF9AE}" pid="3" name="_NewReviewCycle">
    <vt:lpwstr/>
  </property>
  <property fmtid="{D5CDD505-2E9C-101B-9397-08002B2CF9AE}" pid="4" name="_EmailSubject">
    <vt:lpwstr>VzW Forum: WF on TM </vt:lpwstr>
  </property>
  <property fmtid="{D5CDD505-2E9C-101B-9397-08002B2CF9AE}" pid="5" name="_AuthorEmail">
    <vt:lpwstr>hxu@qti.qualcomm.com</vt:lpwstr>
  </property>
  <property fmtid="{D5CDD505-2E9C-101B-9397-08002B2CF9AE}" pid="6" name="_AuthorEmailDisplayName">
    <vt:lpwstr>Xu, Hao</vt:lpwstr>
  </property>
</Properties>
</file>